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8/5/2021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8/5/2021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Zar.op.2020@yandex.r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94990" y="404446"/>
            <a:ext cx="8410656" cy="4387362"/>
          </a:xfrm>
        </p:spPr>
        <p:txBody>
          <a:bodyPr/>
          <a:lstStyle/>
          <a:p>
            <a:pPr algn="ctr"/>
            <a:r>
              <a:rPr lang="ru-RU" sz="60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60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60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60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Дискуссионный клуб </a:t>
            </a:r>
            <a:b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Общественной палаты   </a:t>
            </a:r>
            <a:b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ГО Заречный</a:t>
            </a:r>
            <a:r>
              <a:rPr lang="ru-RU" sz="60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60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60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   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                                              </a:t>
            </a:r>
            <a:r>
              <a:rPr lang="ru-RU" sz="1400" b="1" dirty="0" smtClean="0"/>
              <a:t>Дата </a:t>
            </a:r>
            <a:r>
              <a:rPr lang="ru-RU" sz="1400" b="1" dirty="0"/>
              <a:t>проведения:</a:t>
            </a:r>
            <a:r>
              <a:rPr lang="ru-RU" sz="1400" dirty="0"/>
              <a:t> 20 июля 2021 г. 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>                                            </a:t>
            </a:r>
            <a:endParaRPr lang="ru-RU" sz="6000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261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730" y="121785"/>
            <a:ext cx="6787661" cy="401777"/>
          </a:xfrm>
        </p:spPr>
        <p:txBody>
          <a:bodyPr anchor="ctr">
            <a:normAutofit/>
          </a:bodyPr>
          <a:lstStyle/>
          <a:p>
            <a:pPr algn="ctr"/>
            <a:r>
              <a:rPr lang="ru-RU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  <a:ea typeface="+mn-ea"/>
                <a:cs typeface="+mn-cs"/>
              </a:rPr>
              <a:t>         </a:t>
            </a:r>
            <a:endParaRPr lang="ru-RU" sz="6000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601929"/>
              </p:ext>
            </p:extLst>
          </p:nvPr>
        </p:nvGraphicFramePr>
        <p:xfrm>
          <a:off x="6815276" y="758663"/>
          <a:ext cx="3392594" cy="54311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Документ" r:id="rId3" imgW="6298430" imgH="9106661" progId="Word.Document.12">
                  <p:embed/>
                </p:oleObj>
              </mc:Choice>
              <mc:Fallback>
                <p:oleObj name="Документ" r:id="rId3" imgW="6298430" imgH="910666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15276" y="758663"/>
                        <a:ext cx="3392594" cy="54311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826" y="3549745"/>
            <a:ext cx="2941779" cy="225764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19" y="1229122"/>
            <a:ext cx="3446007" cy="4578267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128953" y="2879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b="1" i="1" u="sng" dirty="0">
                <a:solidFill>
                  <a:srgbClr val="002060"/>
                </a:solidFill>
                <a:latin typeface="Times New Roman" panose="02020603050405020304" pitchFamily="18" charset="0"/>
              </a:rPr>
              <a:t>Повестка </a:t>
            </a:r>
            <a:r>
              <a:rPr lang="ru-RU" b="1" i="1" u="sng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встречи: </a:t>
            </a:r>
            <a:r>
              <a:rPr lang="ru-RU" b="1" i="1" u="sng" dirty="0">
                <a:solidFill>
                  <a:srgbClr val="002060"/>
                </a:solidFill>
                <a:latin typeface="Times New Roman" panose="02020603050405020304" pitchFamily="18" charset="0"/>
              </a:rPr>
              <a:t>Определение проблемных вопросов в сфере здравоохранения на территории ГО Заречный для совместного решения силами руководства МСЧ №32, Администрации ГО Заречный и общественности.</a:t>
            </a:r>
            <a:endParaRPr lang="ru-RU" b="1" i="1" u="sng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7562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397" y="1136143"/>
            <a:ext cx="3301458" cy="247609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88" y="3612237"/>
            <a:ext cx="2571111" cy="1678765"/>
          </a:xfrm>
          <a:prstGeom prst="rect">
            <a:avLst/>
          </a:prstGeom>
        </p:spPr>
      </p:pic>
      <p:pic>
        <p:nvPicPr>
          <p:cNvPr id="15" name="Объект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93" y="980946"/>
            <a:ext cx="3259702" cy="20572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487" y="118459"/>
            <a:ext cx="3859218" cy="46488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487" y="4776691"/>
            <a:ext cx="3859218" cy="18706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0140" y="118459"/>
            <a:ext cx="3893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u="sng" dirty="0">
                <a:solidFill>
                  <a:srgbClr val="002060"/>
                </a:solidFill>
                <a:latin typeface="Times New Roman" panose="02020603050405020304" pitchFamily="18" charset="0"/>
              </a:rPr>
              <a:t>Итоги, принятые на круглом столе.</a:t>
            </a:r>
            <a:endParaRPr lang="ru-RU" b="1" i="1" u="sng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69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Нам нужна Ваша обратная связь!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60489"/>
            <a:ext cx="8596668" cy="3880773"/>
          </a:xfrm>
        </p:spPr>
        <p:txBody>
          <a:bodyPr/>
          <a:lstStyle/>
          <a:p>
            <a:r>
              <a:rPr lang="ru-RU" dirty="0" smtClean="0"/>
              <a:t>Ваши предложения и идеи Вы можете направлять на: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hlinkClick r:id="rId2"/>
              </a:rPr>
              <a:t>Адрес эл. </a:t>
            </a:r>
            <a:r>
              <a:rPr lang="ru-RU" dirty="0">
                <a:hlinkClick r:id="rId2"/>
              </a:rPr>
              <a:t>п</a:t>
            </a:r>
            <a:r>
              <a:rPr lang="ru-RU" dirty="0" smtClean="0">
                <a:hlinkClick r:id="rId2"/>
              </a:rPr>
              <a:t>очты: </a:t>
            </a:r>
            <a:r>
              <a:rPr lang="en-US" dirty="0" smtClean="0">
                <a:hlinkClick r:id="rId2"/>
              </a:rPr>
              <a:t>Zar.op.2020@yandex.ru</a:t>
            </a: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Сообщение в</a:t>
            </a:r>
            <a:r>
              <a:rPr lang="en-US" dirty="0" smtClean="0"/>
              <a:t> WhatsApp</a:t>
            </a:r>
            <a:r>
              <a:rPr lang="ru-RU" dirty="0" smtClean="0"/>
              <a:t> </a:t>
            </a:r>
            <a:r>
              <a:rPr lang="en-US" dirty="0" smtClean="0"/>
              <a:t>8-982-670-01-93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82916" y="4185139"/>
            <a:ext cx="5574322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Даже самое маленькое ДЕЛО не останется не замеченным!</a:t>
            </a:r>
          </a:p>
        </p:txBody>
      </p:sp>
    </p:spTree>
    <p:extLst>
      <p:ext uri="{BB962C8B-B14F-4D97-AF65-F5344CB8AC3E}">
        <p14:creationId xmlns:p14="http://schemas.microsoft.com/office/powerpoint/2010/main" val="4196572375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126</TotalTime>
  <Words>93</Words>
  <Application>Microsoft Office PowerPoint</Application>
  <PresentationFormat>Широкоэкранный</PresentationFormat>
  <Paragraphs>9</Paragraphs>
  <Slides>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1" baseType="lpstr">
      <vt:lpstr>Arial</vt:lpstr>
      <vt:lpstr>Times New Roman</vt:lpstr>
      <vt:lpstr>Trebuchet MS</vt:lpstr>
      <vt:lpstr>Wingdings</vt:lpstr>
      <vt:lpstr>Wingdings 3</vt:lpstr>
      <vt:lpstr>Аспект</vt:lpstr>
      <vt:lpstr>Документ Microsoft Word</vt:lpstr>
      <vt:lpstr>  Дискуссионный клуб  Общественной палаты     ГО Заречный                                                     Дата проведения: 20 июля 2021 г.                                              </vt:lpstr>
      <vt:lpstr>         </vt:lpstr>
      <vt:lpstr>Презентация PowerPoint</vt:lpstr>
      <vt:lpstr>Нам нужна Ваша обратная связь!</vt:lpstr>
    </vt:vector>
  </TitlesOfParts>
  <Company>Банк Открытие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Шаврикова Наталья Александровна</dc:creator>
  <cp:lastModifiedBy>Шаврикова Наталья Александровна</cp:lastModifiedBy>
  <cp:revision>17</cp:revision>
  <dcterms:created xsi:type="dcterms:W3CDTF">2021-07-12T09:09:16Z</dcterms:created>
  <dcterms:modified xsi:type="dcterms:W3CDTF">2021-08-05T13:02:51Z</dcterms:modified>
</cp:coreProperties>
</file>