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03B"/>
    <a:srgbClr val="772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0669" autoAdjust="0"/>
  </p:normalViewPr>
  <p:slideViewPr>
    <p:cSldViewPr snapToGrid="0">
      <p:cViewPr varScale="1">
        <p:scale>
          <a:sx n="94" d="100"/>
          <a:sy n="94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A5DC3-981C-4B40-85A2-E0173AB11C35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25DD8A8-4E6A-47C4-8ADE-036779E12821}">
      <dgm:prSet phldrT="[Текст]" custT="1"/>
      <dgm:spPr/>
      <dgm:t>
        <a:bodyPr/>
        <a:lstStyle/>
        <a:p>
          <a:r>
            <a:rPr lang="ru-RU" sz="2000" b="1">
              <a:latin typeface="Verdana" pitchFamily="34" charset="0"/>
              <a:ea typeface="Verdana" pitchFamily="34" charset="0"/>
            </a:rPr>
            <a:t>ПРОВЕДЕНИЕ ЭКСПЕРТИЗЫ ЦЕННОСТИ </a:t>
          </a:r>
          <a:endParaRPr lang="ru-RU" sz="2000" b="1" dirty="0">
            <a:latin typeface="Verdana" pitchFamily="34" charset="0"/>
            <a:ea typeface="Verdana" pitchFamily="34" charset="0"/>
          </a:endParaRPr>
        </a:p>
      </dgm:t>
    </dgm:pt>
    <dgm:pt modelId="{B15AEBB4-BA8D-4F84-9705-AA9CC4903953}" type="parTrans" cxnId="{888CB90E-A547-4881-9888-378233180316}">
      <dgm:prSet/>
      <dgm:spPr/>
      <dgm:t>
        <a:bodyPr/>
        <a:lstStyle/>
        <a:p>
          <a:endParaRPr lang="ru-RU"/>
        </a:p>
      </dgm:t>
    </dgm:pt>
    <dgm:pt modelId="{9DB81033-B743-4DF3-A85E-53AE577CF782}" type="sibTrans" cxnId="{888CB90E-A547-4881-9888-378233180316}">
      <dgm:prSet/>
      <dgm:spPr/>
      <dgm:t>
        <a:bodyPr/>
        <a:lstStyle/>
        <a:p>
          <a:endParaRPr lang="ru-RU"/>
        </a:p>
      </dgm:t>
    </dgm:pt>
    <dgm:pt modelId="{A07FA77E-E398-4A8A-B16D-BA12102FF4A5}">
      <dgm:prSet phldrT="[Текст]" custT="1"/>
      <dgm:spPr/>
      <dgm:t>
        <a:bodyPr/>
        <a:lstStyle/>
        <a:p>
          <a:r>
            <a:rPr lang="ru-RU" sz="1400">
              <a:latin typeface="Verdana" pitchFamily="34" charset="0"/>
              <a:ea typeface="Verdana" pitchFamily="34" charset="0"/>
            </a:rPr>
            <a:t>отбор документов постоянного и временных (свыше 10 лет) сроков хранения, в том числе по личному составу, для передачи в архив государственного органа, органа местного самоуправления</a:t>
          </a:r>
          <a:endParaRPr lang="ru-RU" sz="1400" dirty="0">
            <a:latin typeface="Verdana" pitchFamily="34" charset="0"/>
            <a:ea typeface="Verdana" pitchFamily="34" charset="0"/>
          </a:endParaRPr>
        </a:p>
      </dgm:t>
    </dgm:pt>
    <dgm:pt modelId="{E3D75811-5152-4635-88CB-F940F27FDE3D}" type="parTrans" cxnId="{A620EA2B-9647-4079-ACF6-40304ABA5F8E}">
      <dgm:prSet/>
      <dgm:spPr/>
      <dgm:t>
        <a:bodyPr/>
        <a:lstStyle/>
        <a:p>
          <a:endParaRPr lang="ru-RU"/>
        </a:p>
      </dgm:t>
    </dgm:pt>
    <dgm:pt modelId="{45979822-2AD6-4CD7-B557-BE277F0E7981}" type="sibTrans" cxnId="{A620EA2B-9647-4079-ACF6-40304ABA5F8E}">
      <dgm:prSet/>
      <dgm:spPr/>
      <dgm:t>
        <a:bodyPr/>
        <a:lstStyle/>
        <a:p>
          <a:endParaRPr lang="ru-RU"/>
        </a:p>
      </dgm:t>
    </dgm:pt>
    <dgm:pt modelId="{22DC1C92-9FBE-47F1-8D94-AB7E3FA1C140}">
      <dgm:prSet custT="1"/>
      <dgm:spPr/>
      <dgm:t>
        <a:bodyPr/>
        <a:lstStyle/>
        <a:p>
          <a:r>
            <a:rPr lang="ru-RU" sz="1400">
              <a:latin typeface="Verdana" pitchFamily="34" charset="0"/>
              <a:ea typeface="Verdana" pitchFamily="34" charset="0"/>
            </a:rPr>
            <a:t>отбор документов временных (до 10 лет включительно) сроков хранения и с пометками «До минования надобности», «До замены новыми», подлежащих дальнейшему хранению в структурных подразделениях</a:t>
          </a:r>
          <a:endParaRPr lang="ru-RU" sz="1400" dirty="0">
            <a:latin typeface="Verdana" pitchFamily="34" charset="0"/>
            <a:ea typeface="Verdana" pitchFamily="34" charset="0"/>
          </a:endParaRPr>
        </a:p>
      </dgm:t>
    </dgm:pt>
    <dgm:pt modelId="{C3AF25D5-2D2D-4296-9826-3BBA6D86442C}" type="parTrans" cxnId="{0D921AF0-8D59-41B2-817C-DC8C8D31961E}">
      <dgm:prSet/>
      <dgm:spPr/>
      <dgm:t>
        <a:bodyPr/>
        <a:lstStyle/>
        <a:p>
          <a:endParaRPr lang="ru-RU"/>
        </a:p>
      </dgm:t>
    </dgm:pt>
    <dgm:pt modelId="{D15BE4D5-463E-46C8-82A2-D2654825E818}" type="sibTrans" cxnId="{0D921AF0-8D59-41B2-817C-DC8C8D31961E}">
      <dgm:prSet/>
      <dgm:spPr/>
      <dgm:t>
        <a:bodyPr/>
        <a:lstStyle/>
        <a:p>
          <a:endParaRPr lang="ru-RU"/>
        </a:p>
      </dgm:t>
    </dgm:pt>
    <dgm:pt modelId="{08D5BD36-3910-4EF0-88CB-6756319A48BB}">
      <dgm:prSet custT="1"/>
      <dgm:spPr/>
      <dgm:t>
        <a:bodyPr/>
        <a:lstStyle/>
        <a:p>
          <a:r>
            <a:rPr lang="ru-RU" sz="1400">
              <a:latin typeface="Verdana" pitchFamily="34" charset="0"/>
              <a:ea typeface="Verdana" pitchFamily="34" charset="0"/>
            </a:rPr>
            <a:t>выделение к уничтожению дел за предыдущие годы, сроки хранения которых истекли</a:t>
          </a:r>
          <a:endParaRPr lang="ru-RU" sz="1400" dirty="0">
            <a:latin typeface="Verdana" pitchFamily="34" charset="0"/>
            <a:ea typeface="Verdana" pitchFamily="34" charset="0"/>
          </a:endParaRPr>
        </a:p>
      </dgm:t>
    </dgm:pt>
    <dgm:pt modelId="{B1308980-DA92-4DD2-8757-8C84539689DB}" type="parTrans" cxnId="{7B69B6EC-C0B0-4EF1-9A2F-F8145F432420}">
      <dgm:prSet/>
      <dgm:spPr/>
      <dgm:t>
        <a:bodyPr/>
        <a:lstStyle/>
        <a:p>
          <a:endParaRPr lang="ru-RU"/>
        </a:p>
      </dgm:t>
    </dgm:pt>
    <dgm:pt modelId="{1E7D5B0A-8614-42BE-AF1B-C02701B24971}" type="sibTrans" cxnId="{7B69B6EC-C0B0-4EF1-9A2F-F8145F432420}">
      <dgm:prSet/>
      <dgm:spPr/>
      <dgm:t>
        <a:bodyPr/>
        <a:lstStyle/>
        <a:p>
          <a:endParaRPr lang="ru-RU"/>
        </a:p>
      </dgm:t>
    </dgm:pt>
    <dgm:pt modelId="{E34C0B37-7784-4160-BB75-19FAC4625396}" type="pres">
      <dgm:prSet presAssocID="{823A5DC3-981C-4B40-85A2-E0173AB11C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95DC86-3D4E-450D-8A22-5E8089190F02}" type="pres">
      <dgm:prSet presAssocID="{F25DD8A8-4E6A-47C4-8ADE-036779E12821}" presName="vertOne" presStyleCnt="0"/>
      <dgm:spPr/>
    </dgm:pt>
    <dgm:pt modelId="{793DCCD8-272C-40DD-8733-C7089517AA25}" type="pres">
      <dgm:prSet presAssocID="{F25DD8A8-4E6A-47C4-8ADE-036779E12821}" presName="txOne" presStyleLbl="node0" presStyleIdx="0" presStyleCnt="1" custScaleX="100072" custScaleY="28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F23C3-16AC-409C-8B3B-4326579C4B7A}" type="pres">
      <dgm:prSet presAssocID="{F25DD8A8-4E6A-47C4-8ADE-036779E12821}" presName="parTransOne" presStyleCnt="0"/>
      <dgm:spPr/>
    </dgm:pt>
    <dgm:pt modelId="{E7B0F8E3-08A3-451F-A133-7CBFCCA6B958}" type="pres">
      <dgm:prSet presAssocID="{F25DD8A8-4E6A-47C4-8ADE-036779E12821}" presName="horzOne" presStyleCnt="0"/>
      <dgm:spPr/>
    </dgm:pt>
    <dgm:pt modelId="{7E1450B2-65AB-4336-978D-207110395ECC}" type="pres">
      <dgm:prSet presAssocID="{A07FA77E-E398-4A8A-B16D-BA12102FF4A5}" presName="vertTwo" presStyleCnt="0"/>
      <dgm:spPr/>
    </dgm:pt>
    <dgm:pt modelId="{1DE1CD58-2494-47AA-A290-63FCB1F0ACF0}" type="pres">
      <dgm:prSet presAssocID="{A07FA77E-E398-4A8A-B16D-BA12102FF4A5}" presName="txTwo" presStyleLbl="node2" presStyleIdx="0" presStyleCnt="3" custLinFactNeighborX="1148" custLinFactNeighborY="-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B36B8-C94C-49FC-A744-E50F19E2D0FC}" type="pres">
      <dgm:prSet presAssocID="{A07FA77E-E398-4A8A-B16D-BA12102FF4A5}" presName="horzTwo" presStyleCnt="0"/>
      <dgm:spPr/>
    </dgm:pt>
    <dgm:pt modelId="{2EBF6712-2F0C-4FC0-84EB-BC6BAD6F5961}" type="pres">
      <dgm:prSet presAssocID="{45979822-2AD6-4CD7-B557-BE277F0E7981}" presName="sibSpaceTwo" presStyleCnt="0"/>
      <dgm:spPr/>
    </dgm:pt>
    <dgm:pt modelId="{A06C3889-CD55-4448-842B-1782E959375A}" type="pres">
      <dgm:prSet presAssocID="{22DC1C92-9FBE-47F1-8D94-AB7E3FA1C140}" presName="vertTwo" presStyleCnt="0"/>
      <dgm:spPr/>
    </dgm:pt>
    <dgm:pt modelId="{AD41AA8E-E1B4-4D04-AF12-6BB29255C4CC}" type="pres">
      <dgm:prSet presAssocID="{22DC1C92-9FBE-47F1-8D94-AB7E3FA1C140}" presName="txTwo" presStyleLbl="node2" presStyleIdx="1" presStyleCnt="3" custLinFactX="5083" custLinFactNeighborX="100000" custLinFactNeighborY="-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7B39D-498E-4F45-BA29-D095C7B26C00}" type="pres">
      <dgm:prSet presAssocID="{22DC1C92-9FBE-47F1-8D94-AB7E3FA1C140}" presName="horzTwo" presStyleCnt="0"/>
      <dgm:spPr/>
    </dgm:pt>
    <dgm:pt modelId="{D31099EB-9F61-42AF-BFFA-5CB4F51D857F}" type="pres">
      <dgm:prSet presAssocID="{D15BE4D5-463E-46C8-82A2-D2654825E818}" presName="sibSpaceTwo" presStyleCnt="0"/>
      <dgm:spPr/>
    </dgm:pt>
    <dgm:pt modelId="{799ADFA5-2FA6-4E50-9934-40B8D7FCE43E}" type="pres">
      <dgm:prSet presAssocID="{08D5BD36-3910-4EF0-88CB-6756319A48BB}" presName="vertTwo" presStyleCnt="0"/>
      <dgm:spPr/>
    </dgm:pt>
    <dgm:pt modelId="{F11D6B96-F670-41F2-838E-0B57B6ABBB46}" type="pres">
      <dgm:prSet presAssocID="{08D5BD36-3910-4EF0-88CB-6756319A48BB}" presName="txTwo" presStyleLbl="node2" presStyleIdx="2" presStyleCnt="3" custLinFactX="-9103" custLinFactNeighborX="-100000" custLinFactNeighborY="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DA879-505E-43A0-AB6A-67A34F4292AD}" type="pres">
      <dgm:prSet presAssocID="{08D5BD36-3910-4EF0-88CB-6756319A48BB}" presName="horzTwo" presStyleCnt="0"/>
      <dgm:spPr/>
    </dgm:pt>
  </dgm:ptLst>
  <dgm:cxnLst>
    <dgm:cxn modelId="{03A16410-5191-4E49-B26E-FA64BD1BAF65}" type="presOf" srcId="{A07FA77E-E398-4A8A-B16D-BA12102FF4A5}" destId="{1DE1CD58-2494-47AA-A290-63FCB1F0ACF0}" srcOrd="0" destOrd="0" presId="urn:microsoft.com/office/officeart/2005/8/layout/hierarchy4"/>
    <dgm:cxn modelId="{888CB90E-A547-4881-9888-378233180316}" srcId="{823A5DC3-981C-4B40-85A2-E0173AB11C35}" destId="{F25DD8A8-4E6A-47C4-8ADE-036779E12821}" srcOrd="0" destOrd="0" parTransId="{B15AEBB4-BA8D-4F84-9705-AA9CC4903953}" sibTransId="{9DB81033-B743-4DF3-A85E-53AE577CF782}"/>
    <dgm:cxn modelId="{1A7DE419-BC9C-4D55-ACD6-247A5508182A}" type="presOf" srcId="{F25DD8A8-4E6A-47C4-8ADE-036779E12821}" destId="{793DCCD8-272C-40DD-8733-C7089517AA25}" srcOrd="0" destOrd="0" presId="urn:microsoft.com/office/officeart/2005/8/layout/hierarchy4"/>
    <dgm:cxn modelId="{7B69B6EC-C0B0-4EF1-9A2F-F8145F432420}" srcId="{F25DD8A8-4E6A-47C4-8ADE-036779E12821}" destId="{08D5BD36-3910-4EF0-88CB-6756319A48BB}" srcOrd="2" destOrd="0" parTransId="{B1308980-DA92-4DD2-8757-8C84539689DB}" sibTransId="{1E7D5B0A-8614-42BE-AF1B-C02701B24971}"/>
    <dgm:cxn modelId="{DBB54164-2C28-473D-AC83-3A25029B63D7}" type="presOf" srcId="{08D5BD36-3910-4EF0-88CB-6756319A48BB}" destId="{F11D6B96-F670-41F2-838E-0B57B6ABBB46}" srcOrd="0" destOrd="0" presId="urn:microsoft.com/office/officeart/2005/8/layout/hierarchy4"/>
    <dgm:cxn modelId="{4BA8B45C-8981-4C82-9EDF-E565E73D7147}" type="presOf" srcId="{22DC1C92-9FBE-47F1-8D94-AB7E3FA1C140}" destId="{AD41AA8E-E1B4-4D04-AF12-6BB29255C4CC}" srcOrd="0" destOrd="0" presId="urn:microsoft.com/office/officeart/2005/8/layout/hierarchy4"/>
    <dgm:cxn modelId="{227A76C1-A17C-459D-9551-E3D4E41AAEBD}" type="presOf" srcId="{823A5DC3-981C-4B40-85A2-E0173AB11C35}" destId="{E34C0B37-7784-4160-BB75-19FAC4625396}" srcOrd="0" destOrd="0" presId="urn:microsoft.com/office/officeart/2005/8/layout/hierarchy4"/>
    <dgm:cxn modelId="{0D921AF0-8D59-41B2-817C-DC8C8D31961E}" srcId="{F25DD8A8-4E6A-47C4-8ADE-036779E12821}" destId="{22DC1C92-9FBE-47F1-8D94-AB7E3FA1C140}" srcOrd="1" destOrd="0" parTransId="{C3AF25D5-2D2D-4296-9826-3BBA6D86442C}" sibTransId="{D15BE4D5-463E-46C8-82A2-D2654825E818}"/>
    <dgm:cxn modelId="{A620EA2B-9647-4079-ACF6-40304ABA5F8E}" srcId="{F25DD8A8-4E6A-47C4-8ADE-036779E12821}" destId="{A07FA77E-E398-4A8A-B16D-BA12102FF4A5}" srcOrd="0" destOrd="0" parTransId="{E3D75811-5152-4635-88CB-F940F27FDE3D}" sibTransId="{45979822-2AD6-4CD7-B557-BE277F0E7981}"/>
    <dgm:cxn modelId="{0EF54C19-FABF-47EE-A430-CDAC661D1FA8}" type="presParOf" srcId="{E34C0B37-7784-4160-BB75-19FAC4625396}" destId="{0C95DC86-3D4E-450D-8A22-5E8089190F02}" srcOrd="0" destOrd="0" presId="urn:microsoft.com/office/officeart/2005/8/layout/hierarchy4"/>
    <dgm:cxn modelId="{15C67651-33D5-4C58-A482-0487606951C0}" type="presParOf" srcId="{0C95DC86-3D4E-450D-8A22-5E8089190F02}" destId="{793DCCD8-272C-40DD-8733-C7089517AA25}" srcOrd="0" destOrd="0" presId="urn:microsoft.com/office/officeart/2005/8/layout/hierarchy4"/>
    <dgm:cxn modelId="{CF524DAE-1AE7-4C09-B0AC-CA034732ED82}" type="presParOf" srcId="{0C95DC86-3D4E-450D-8A22-5E8089190F02}" destId="{704F23C3-16AC-409C-8B3B-4326579C4B7A}" srcOrd="1" destOrd="0" presId="urn:microsoft.com/office/officeart/2005/8/layout/hierarchy4"/>
    <dgm:cxn modelId="{E1FCB5C7-2CA8-4C8E-A379-47B1F606121D}" type="presParOf" srcId="{0C95DC86-3D4E-450D-8A22-5E8089190F02}" destId="{E7B0F8E3-08A3-451F-A133-7CBFCCA6B958}" srcOrd="2" destOrd="0" presId="urn:microsoft.com/office/officeart/2005/8/layout/hierarchy4"/>
    <dgm:cxn modelId="{831F0FBD-D5AA-4433-A0C1-D822C5D3AD34}" type="presParOf" srcId="{E7B0F8E3-08A3-451F-A133-7CBFCCA6B958}" destId="{7E1450B2-65AB-4336-978D-207110395ECC}" srcOrd="0" destOrd="0" presId="urn:microsoft.com/office/officeart/2005/8/layout/hierarchy4"/>
    <dgm:cxn modelId="{8900EA10-F16B-47D1-92CA-5D8D1299E22D}" type="presParOf" srcId="{7E1450B2-65AB-4336-978D-207110395ECC}" destId="{1DE1CD58-2494-47AA-A290-63FCB1F0ACF0}" srcOrd="0" destOrd="0" presId="urn:microsoft.com/office/officeart/2005/8/layout/hierarchy4"/>
    <dgm:cxn modelId="{636305D4-9A75-4402-9B53-9A18BE3EBD55}" type="presParOf" srcId="{7E1450B2-65AB-4336-978D-207110395ECC}" destId="{8EDB36B8-C94C-49FC-A744-E50F19E2D0FC}" srcOrd="1" destOrd="0" presId="urn:microsoft.com/office/officeart/2005/8/layout/hierarchy4"/>
    <dgm:cxn modelId="{D5D522AF-A281-4FF4-968A-AEFE05A4A948}" type="presParOf" srcId="{E7B0F8E3-08A3-451F-A133-7CBFCCA6B958}" destId="{2EBF6712-2F0C-4FC0-84EB-BC6BAD6F5961}" srcOrd="1" destOrd="0" presId="urn:microsoft.com/office/officeart/2005/8/layout/hierarchy4"/>
    <dgm:cxn modelId="{BE1DE48A-E7F8-4D11-B9C7-895ADAB32911}" type="presParOf" srcId="{E7B0F8E3-08A3-451F-A133-7CBFCCA6B958}" destId="{A06C3889-CD55-4448-842B-1782E959375A}" srcOrd="2" destOrd="0" presId="urn:microsoft.com/office/officeart/2005/8/layout/hierarchy4"/>
    <dgm:cxn modelId="{76298E5B-2D4D-40E7-B922-DCC1C17B4824}" type="presParOf" srcId="{A06C3889-CD55-4448-842B-1782E959375A}" destId="{AD41AA8E-E1B4-4D04-AF12-6BB29255C4CC}" srcOrd="0" destOrd="0" presId="urn:microsoft.com/office/officeart/2005/8/layout/hierarchy4"/>
    <dgm:cxn modelId="{19F14AB7-C154-4ED8-8239-3715C6F4228C}" type="presParOf" srcId="{A06C3889-CD55-4448-842B-1782E959375A}" destId="{8E07B39D-498E-4F45-BA29-D095C7B26C00}" srcOrd="1" destOrd="0" presId="urn:microsoft.com/office/officeart/2005/8/layout/hierarchy4"/>
    <dgm:cxn modelId="{C99C59F1-A2EC-4A69-A16D-39E8D2362521}" type="presParOf" srcId="{E7B0F8E3-08A3-451F-A133-7CBFCCA6B958}" destId="{D31099EB-9F61-42AF-BFFA-5CB4F51D857F}" srcOrd="3" destOrd="0" presId="urn:microsoft.com/office/officeart/2005/8/layout/hierarchy4"/>
    <dgm:cxn modelId="{C66F7C3A-455C-475E-97B8-E09EDCE2ADD7}" type="presParOf" srcId="{E7B0F8E3-08A3-451F-A133-7CBFCCA6B958}" destId="{799ADFA5-2FA6-4E50-9934-40B8D7FCE43E}" srcOrd="4" destOrd="0" presId="urn:microsoft.com/office/officeart/2005/8/layout/hierarchy4"/>
    <dgm:cxn modelId="{907E9B00-3C9D-4D4D-967F-1198385DF3B4}" type="presParOf" srcId="{799ADFA5-2FA6-4E50-9934-40B8D7FCE43E}" destId="{F11D6B96-F670-41F2-838E-0B57B6ABBB46}" srcOrd="0" destOrd="0" presId="urn:microsoft.com/office/officeart/2005/8/layout/hierarchy4"/>
    <dgm:cxn modelId="{25E2E250-6D26-4CFB-AC0A-FF25CA7C5AE8}" type="presParOf" srcId="{799ADFA5-2FA6-4E50-9934-40B8D7FCE43E}" destId="{2C9DA879-505E-43A0-AB6A-67A34F4292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7D4049-2EBC-43B8-9BAC-5FA3163C059D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2F2F7C6-2DE6-4AF3-88FF-714AAE50A88B}">
      <dgm:prSet phldrT="[Текст]" custT="1"/>
      <dgm:spPr/>
      <dgm:t>
        <a:bodyPr/>
        <a:lstStyle/>
        <a:p>
          <a:r>
            <a:rPr lang="ru-RU" sz="1200">
              <a:latin typeface="Verdana" pitchFamily="34" charset="0"/>
              <a:ea typeface="Verdana" pitchFamily="34" charset="0"/>
            </a:rPr>
            <a:t>на бумажном носителе  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51995B28-2E86-4E1E-968F-536D9E73D974}" type="parTrans" cxnId="{A7C8C1FD-C084-48CA-B43B-670D61A6595F}">
      <dgm:prSet/>
      <dgm:spPr/>
      <dgm:t>
        <a:bodyPr/>
        <a:lstStyle/>
        <a:p>
          <a:endParaRPr lang="ru-RU"/>
        </a:p>
      </dgm:t>
    </dgm:pt>
    <dgm:pt modelId="{2871D0D4-FE16-4ADA-8389-150DA77B0521}" type="sibTrans" cxnId="{A7C8C1FD-C084-48CA-B43B-670D61A6595F}">
      <dgm:prSet/>
      <dgm:spPr/>
      <dgm:t>
        <a:bodyPr/>
        <a:lstStyle/>
        <a:p>
          <a:endParaRPr lang="ru-RU"/>
        </a:p>
      </dgm:t>
    </dgm:pt>
    <dgm:pt modelId="{60B3A203-EFD2-4947-B9C9-4235974199C6}">
      <dgm:prSet phldrT="[Текст]" custT="1"/>
      <dgm:spPr/>
      <dgm:t>
        <a:bodyPr/>
        <a:lstStyle/>
        <a:p>
          <a:r>
            <a:rPr lang="ru-RU" sz="1200" i="1">
              <a:latin typeface="Verdana" pitchFamily="34" charset="0"/>
              <a:ea typeface="Verdana" pitchFamily="34" charset="0"/>
            </a:rPr>
            <a:t>дело, представляющее собой совокупность документов или один документ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13D7021A-0ADE-4E69-A355-BFA3790DC7EA}" type="parTrans" cxnId="{F74689F3-2C4D-4006-A4BC-B788093E9CAD}">
      <dgm:prSet/>
      <dgm:spPr/>
      <dgm:t>
        <a:bodyPr/>
        <a:lstStyle/>
        <a:p>
          <a:endParaRPr lang="ru-RU"/>
        </a:p>
      </dgm:t>
    </dgm:pt>
    <dgm:pt modelId="{7303EA2C-7310-4178-810D-F980AB2D4D08}" type="sibTrans" cxnId="{F74689F3-2C4D-4006-A4BC-B788093E9CAD}">
      <dgm:prSet/>
      <dgm:spPr/>
      <dgm:t>
        <a:bodyPr/>
        <a:lstStyle/>
        <a:p>
          <a:endParaRPr lang="ru-RU"/>
        </a:p>
      </dgm:t>
    </dgm:pt>
    <dgm:pt modelId="{5C2A8AC1-A7A6-40D6-A637-CA094615F8CE}">
      <dgm:prSet phldrT="[Текст]" custT="1"/>
      <dgm:spPr/>
      <dgm:t>
        <a:bodyPr/>
        <a:lstStyle/>
        <a:p>
          <a:r>
            <a:rPr lang="ru-RU" sz="1200">
              <a:latin typeface="Verdana" pitchFamily="34" charset="0"/>
              <a:ea typeface="Verdana" pitchFamily="34" charset="0"/>
            </a:rPr>
            <a:t>кинодокументов или видеодокументов  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96C3E4C4-72AD-4F7E-9323-1B7DF08D5250}" type="parTrans" cxnId="{B2650677-D52E-4B2C-B2EA-271F24425C0A}">
      <dgm:prSet/>
      <dgm:spPr/>
      <dgm:t>
        <a:bodyPr/>
        <a:lstStyle/>
        <a:p>
          <a:endParaRPr lang="ru-RU"/>
        </a:p>
      </dgm:t>
    </dgm:pt>
    <dgm:pt modelId="{BA251219-CBAD-4007-84B9-33FA1E070051}" type="sibTrans" cxnId="{B2650677-D52E-4B2C-B2EA-271F24425C0A}">
      <dgm:prSet/>
      <dgm:spPr/>
      <dgm:t>
        <a:bodyPr/>
        <a:lstStyle/>
        <a:p>
          <a:endParaRPr lang="ru-RU"/>
        </a:p>
      </dgm:t>
    </dgm:pt>
    <dgm:pt modelId="{48384725-0089-4EC4-92BC-3BBE94DBDEB5}">
      <dgm:prSet phldrT="[Текст]" custT="1"/>
      <dgm:spPr/>
      <dgm:t>
        <a:bodyPr/>
        <a:lstStyle/>
        <a:p>
          <a:r>
            <a:rPr lang="ru-RU" sz="1200" i="1">
              <a:latin typeface="Verdana" pitchFamily="34" charset="0"/>
              <a:ea typeface="Verdana" pitchFamily="34" charset="0"/>
            </a:rPr>
            <a:t>физически обособленный рулон кинопленки, магнитной ленты или кассета с записью изобразительной и (или) звуковой информации, размещенный в коробке, футляре или бюксе;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9AF6B34F-AFE4-4280-82A3-9FACEC43A70E}" type="parTrans" cxnId="{0622645B-F4CB-4360-B458-B19A093AFF3C}">
      <dgm:prSet/>
      <dgm:spPr/>
      <dgm:t>
        <a:bodyPr/>
        <a:lstStyle/>
        <a:p>
          <a:endParaRPr lang="ru-RU"/>
        </a:p>
      </dgm:t>
    </dgm:pt>
    <dgm:pt modelId="{98A59FC9-1406-4ABC-BB54-BDA2E0017E83}" type="sibTrans" cxnId="{0622645B-F4CB-4360-B458-B19A093AFF3C}">
      <dgm:prSet/>
      <dgm:spPr/>
      <dgm:t>
        <a:bodyPr/>
        <a:lstStyle/>
        <a:p>
          <a:endParaRPr lang="ru-RU"/>
        </a:p>
      </dgm:t>
    </dgm:pt>
    <dgm:pt modelId="{FAE1AF08-26FF-4A04-A5EF-A4758A03419B}">
      <dgm:prSet phldrT="[Текст]" custT="1"/>
      <dgm:spPr/>
      <dgm:t>
        <a:bodyPr/>
        <a:lstStyle/>
        <a:p>
          <a:r>
            <a:rPr lang="ru-RU" sz="1200">
              <a:latin typeface="Verdana" pitchFamily="34" charset="0"/>
              <a:ea typeface="Verdana" pitchFamily="34" charset="0"/>
            </a:rPr>
            <a:t>фотодокументов – </a:t>
          </a:r>
          <a:r>
            <a:rPr lang="ru-RU" sz="1200" i="1">
              <a:latin typeface="Verdana" pitchFamily="34" charset="0"/>
              <a:ea typeface="Verdana" pitchFamily="34" charset="0"/>
            </a:rPr>
            <a:t>физически обособленный кадр 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79D85DD3-48D4-4CF6-994E-A1CA7EBB9E09}" type="parTrans" cxnId="{96C6A4D8-A18E-4F19-B42C-8445DE5683DD}">
      <dgm:prSet/>
      <dgm:spPr/>
      <dgm:t>
        <a:bodyPr/>
        <a:lstStyle/>
        <a:p>
          <a:endParaRPr lang="ru-RU"/>
        </a:p>
      </dgm:t>
    </dgm:pt>
    <dgm:pt modelId="{67BCB6BA-7294-44A1-8558-5EB645C9175C}" type="sibTrans" cxnId="{96C6A4D8-A18E-4F19-B42C-8445DE5683DD}">
      <dgm:prSet/>
      <dgm:spPr/>
      <dgm:t>
        <a:bodyPr/>
        <a:lstStyle/>
        <a:p>
          <a:endParaRPr lang="ru-RU"/>
        </a:p>
      </dgm:t>
    </dgm:pt>
    <dgm:pt modelId="{20374A12-8EDF-4AEA-AD0C-52D8B7E0A239}">
      <dgm:prSet phldrT="[Текст]" custT="1"/>
      <dgm:spPr/>
      <dgm:t>
        <a:bodyPr/>
        <a:lstStyle/>
        <a:p>
          <a:r>
            <a:rPr lang="ru-RU" sz="1200" i="1">
              <a:latin typeface="Verdana" pitchFamily="34" charset="0"/>
              <a:ea typeface="Verdana" pitchFamily="34" charset="0"/>
            </a:rPr>
            <a:t>негатив, дубль-негатив, позитив, слайд, несколько кадров панорамной съемки, отдельный фотоотпечаток, рулон диафильма, фотоальбом, размещенный в конверте, коробке;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31C4F364-2E99-41C5-96E7-E95807B74A75}" type="parTrans" cxnId="{0904A8C9-2626-41FB-A665-F92E1903A5B7}">
      <dgm:prSet/>
      <dgm:spPr/>
      <dgm:t>
        <a:bodyPr/>
        <a:lstStyle/>
        <a:p>
          <a:endParaRPr lang="ru-RU"/>
        </a:p>
      </dgm:t>
    </dgm:pt>
    <dgm:pt modelId="{EFEA8CE4-FB18-4FBC-9106-F45570EE23C3}" type="sibTrans" cxnId="{0904A8C9-2626-41FB-A665-F92E1903A5B7}">
      <dgm:prSet/>
      <dgm:spPr/>
      <dgm:t>
        <a:bodyPr/>
        <a:lstStyle/>
        <a:p>
          <a:endParaRPr lang="ru-RU"/>
        </a:p>
      </dgm:t>
    </dgm:pt>
    <dgm:pt modelId="{DD2781FF-87E8-4DE4-ADB8-8BD5C903902F}">
      <dgm:prSet phldrT="[Текст]" custT="1"/>
      <dgm:spPr/>
      <dgm:t>
        <a:bodyPr/>
        <a:lstStyle/>
        <a:p>
          <a:r>
            <a:rPr lang="ru-RU" sz="1100">
              <a:latin typeface="Verdana" pitchFamily="34" charset="0"/>
              <a:ea typeface="Verdana" pitchFamily="34" charset="0"/>
            </a:rPr>
            <a:t>электронных документов </a:t>
          </a:r>
          <a:r>
            <a:rPr lang="ru-RU" sz="1100" i="1">
              <a:latin typeface="Verdana" pitchFamily="34" charset="0"/>
              <a:ea typeface="Verdana" pitchFamily="34" charset="0"/>
            </a:rPr>
            <a:t>−электронное дело, представляющее собой совокупность электронных документов или один электронный документ</a:t>
          </a:r>
          <a:r>
            <a:rPr lang="ru-RU" sz="1100">
              <a:latin typeface="Verdana" pitchFamily="34" charset="0"/>
              <a:ea typeface="Verdana" pitchFamily="34" charset="0"/>
            </a:rPr>
            <a:t>.</a:t>
          </a:r>
          <a:endParaRPr lang="ru-RU" sz="1100" dirty="0">
            <a:latin typeface="Verdana" pitchFamily="34" charset="0"/>
            <a:ea typeface="Verdana" pitchFamily="34" charset="0"/>
          </a:endParaRPr>
        </a:p>
      </dgm:t>
    </dgm:pt>
    <dgm:pt modelId="{8B4DAF5A-3769-4C66-9B23-AEE19F349852}" type="parTrans" cxnId="{B4FA6F64-C12A-4CE3-BE25-7AB956BD1E8C}">
      <dgm:prSet/>
      <dgm:spPr/>
      <dgm:t>
        <a:bodyPr/>
        <a:lstStyle/>
        <a:p>
          <a:endParaRPr lang="ru-RU"/>
        </a:p>
      </dgm:t>
    </dgm:pt>
    <dgm:pt modelId="{F4A33E07-77C7-4153-BFE4-B546EFC04DB6}" type="sibTrans" cxnId="{B4FA6F64-C12A-4CE3-BE25-7AB956BD1E8C}">
      <dgm:prSet/>
      <dgm:spPr/>
      <dgm:t>
        <a:bodyPr/>
        <a:lstStyle/>
        <a:p>
          <a:endParaRPr lang="ru-RU"/>
        </a:p>
      </dgm:t>
    </dgm:pt>
    <dgm:pt modelId="{9C4D6F14-D5D1-4FDF-8D53-4F1FF10CCAFC}">
      <dgm:prSet custT="1"/>
      <dgm:spPr/>
      <dgm:t>
        <a:bodyPr/>
        <a:lstStyle/>
        <a:p>
          <a:r>
            <a:rPr lang="ru-RU" sz="1200">
              <a:latin typeface="Verdana" pitchFamily="34" charset="0"/>
              <a:ea typeface="Verdana" pitchFamily="34" charset="0"/>
            </a:rPr>
            <a:t>фотодокументов </a:t>
          </a: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2DDED3B0-BF8C-4CF6-99D2-E7AACCEE49FE}" type="parTrans" cxnId="{C7D9B894-6111-4DE2-9148-4EED5D6EBE7D}">
      <dgm:prSet/>
      <dgm:spPr/>
      <dgm:t>
        <a:bodyPr/>
        <a:lstStyle/>
        <a:p>
          <a:endParaRPr lang="ru-RU"/>
        </a:p>
      </dgm:t>
    </dgm:pt>
    <dgm:pt modelId="{915BBB77-C838-4C5A-8B50-2E5C7D04CBC5}" type="sibTrans" cxnId="{C7D9B894-6111-4DE2-9148-4EED5D6EBE7D}">
      <dgm:prSet/>
      <dgm:spPr/>
      <dgm:t>
        <a:bodyPr/>
        <a:lstStyle/>
        <a:p>
          <a:endParaRPr lang="ru-RU"/>
        </a:p>
      </dgm:t>
    </dgm:pt>
    <dgm:pt modelId="{EF92F035-B519-402E-95D4-8F377FC54532}">
      <dgm:prSet/>
      <dgm:spPr/>
      <dgm:t>
        <a:bodyPr/>
        <a:lstStyle/>
        <a:p>
          <a:r>
            <a:rPr lang="ru-RU" i="1"/>
            <a:t>физически обособленные рулон кинопленки, магнитной или бумажной ленты, кассета</a:t>
          </a:r>
          <a:endParaRPr lang="ru-RU" dirty="0"/>
        </a:p>
      </dgm:t>
    </dgm:pt>
    <dgm:pt modelId="{473DEB91-E800-4C3B-B6CE-F361C276E8BD}" type="parTrans" cxnId="{2EE77C0C-5DC7-4AD1-88FE-69D1AD7D48B4}">
      <dgm:prSet/>
      <dgm:spPr/>
      <dgm:t>
        <a:bodyPr/>
        <a:lstStyle/>
        <a:p>
          <a:endParaRPr lang="ru-RU"/>
        </a:p>
      </dgm:t>
    </dgm:pt>
    <dgm:pt modelId="{1CBFA4B0-6C2E-4303-9916-7B59A4DDE6D3}" type="sibTrans" cxnId="{2EE77C0C-5DC7-4AD1-88FE-69D1AD7D48B4}">
      <dgm:prSet/>
      <dgm:spPr/>
      <dgm:t>
        <a:bodyPr/>
        <a:lstStyle/>
        <a:p>
          <a:endParaRPr lang="ru-RU"/>
        </a:p>
      </dgm:t>
    </dgm:pt>
    <dgm:pt modelId="{2BEB8047-DE0D-4A62-8701-22FC9B5C9DEE}" type="pres">
      <dgm:prSet presAssocID="{C37D4049-2EBC-43B8-9BAC-5FA3163C05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67F58-3A0C-4ED0-9CC9-86B2579DDD6D}" type="pres">
      <dgm:prSet presAssocID="{B2F2F7C6-2DE6-4AF3-88FF-714AAE50A88B}" presName="parentLin" presStyleCnt="0"/>
      <dgm:spPr/>
    </dgm:pt>
    <dgm:pt modelId="{EFBB7A1B-DBD6-42CC-B205-4AF329B79518}" type="pres">
      <dgm:prSet presAssocID="{B2F2F7C6-2DE6-4AF3-88FF-714AAE50A88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FD9D959-86BB-4C37-AA1C-46B58DB2724C}" type="pres">
      <dgm:prSet presAssocID="{B2F2F7C6-2DE6-4AF3-88FF-714AAE50A88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65FF2-10EA-4CCC-8A8D-72EE8673E823}" type="pres">
      <dgm:prSet presAssocID="{B2F2F7C6-2DE6-4AF3-88FF-714AAE50A88B}" presName="negativeSpace" presStyleCnt="0"/>
      <dgm:spPr/>
    </dgm:pt>
    <dgm:pt modelId="{87480D47-E7C2-4984-A986-5F8A783C5B24}" type="pres">
      <dgm:prSet presAssocID="{B2F2F7C6-2DE6-4AF3-88FF-714AAE50A88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A0601-96FD-43A1-9DD3-C2023F39807D}" type="pres">
      <dgm:prSet presAssocID="{2871D0D4-FE16-4ADA-8389-150DA77B0521}" presName="spaceBetweenRectangles" presStyleCnt="0"/>
      <dgm:spPr/>
    </dgm:pt>
    <dgm:pt modelId="{83CEF9F2-7AD7-46A1-B31E-C2CC8559F4C2}" type="pres">
      <dgm:prSet presAssocID="{5C2A8AC1-A7A6-40D6-A637-CA094615F8CE}" presName="parentLin" presStyleCnt="0"/>
      <dgm:spPr/>
    </dgm:pt>
    <dgm:pt modelId="{A4377F4D-B271-4046-8AB8-301F5E6F4E0B}" type="pres">
      <dgm:prSet presAssocID="{5C2A8AC1-A7A6-40D6-A637-CA094615F8C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1AF51D7-32EA-4AD3-89FA-97BB6C3AF2EB}" type="pres">
      <dgm:prSet presAssocID="{5C2A8AC1-A7A6-40D6-A637-CA094615F8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9C193-5149-4927-A4AF-8FEA18E564B2}" type="pres">
      <dgm:prSet presAssocID="{5C2A8AC1-A7A6-40D6-A637-CA094615F8CE}" presName="negativeSpace" presStyleCnt="0"/>
      <dgm:spPr/>
    </dgm:pt>
    <dgm:pt modelId="{BD3FEC84-01A1-4C61-8A08-9B76FEB8B392}" type="pres">
      <dgm:prSet presAssocID="{5C2A8AC1-A7A6-40D6-A637-CA094615F8C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381FF-625A-4015-B032-AE93A251683A}" type="pres">
      <dgm:prSet presAssocID="{BA251219-CBAD-4007-84B9-33FA1E070051}" presName="spaceBetweenRectangles" presStyleCnt="0"/>
      <dgm:spPr/>
    </dgm:pt>
    <dgm:pt modelId="{FB325F00-C5E2-4FB8-8CDC-6A58996F6427}" type="pres">
      <dgm:prSet presAssocID="{FAE1AF08-26FF-4A04-A5EF-A4758A03419B}" presName="parentLin" presStyleCnt="0"/>
      <dgm:spPr/>
    </dgm:pt>
    <dgm:pt modelId="{5589417C-780A-4D5D-A818-1FEAC8EAF16E}" type="pres">
      <dgm:prSet presAssocID="{FAE1AF08-26FF-4A04-A5EF-A4758A03419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A0BBAFE-6ADD-4EC9-B79A-95ED1883E83A}" type="pres">
      <dgm:prSet presAssocID="{FAE1AF08-26FF-4A04-A5EF-A4758A03419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A70AA-FABF-4E4A-B1C5-4CB8EC663A65}" type="pres">
      <dgm:prSet presAssocID="{FAE1AF08-26FF-4A04-A5EF-A4758A03419B}" presName="negativeSpace" presStyleCnt="0"/>
      <dgm:spPr/>
    </dgm:pt>
    <dgm:pt modelId="{0307A834-0DEA-45A6-B367-DBCE2ECFAEFF}" type="pres">
      <dgm:prSet presAssocID="{FAE1AF08-26FF-4A04-A5EF-A4758A03419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4E691-6C82-403B-820D-5B41E376AB85}" type="pres">
      <dgm:prSet presAssocID="{67BCB6BA-7294-44A1-8558-5EB645C9175C}" presName="spaceBetweenRectangles" presStyleCnt="0"/>
      <dgm:spPr/>
    </dgm:pt>
    <dgm:pt modelId="{E2AFC7B1-484C-42A8-8AE9-6B9F50900BE6}" type="pres">
      <dgm:prSet presAssocID="{DD2781FF-87E8-4DE4-ADB8-8BD5C903902F}" presName="parentLin" presStyleCnt="0"/>
      <dgm:spPr/>
    </dgm:pt>
    <dgm:pt modelId="{7C8968F6-E53B-4CF0-8EEA-AC0D9E34340B}" type="pres">
      <dgm:prSet presAssocID="{DD2781FF-87E8-4DE4-ADB8-8BD5C903902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B6032CB-4534-4249-BF6C-9D8750AF40BD}" type="pres">
      <dgm:prSet presAssocID="{DD2781FF-87E8-4DE4-ADB8-8BD5C90390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E89D7-3E72-4DCB-881F-D1D215F11133}" type="pres">
      <dgm:prSet presAssocID="{DD2781FF-87E8-4DE4-ADB8-8BD5C903902F}" presName="negativeSpace" presStyleCnt="0"/>
      <dgm:spPr/>
    </dgm:pt>
    <dgm:pt modelId="{F8008909-666C-422F-9BE6-2B17625BAD54}" type="pres">
      <dgm:prSet presAssocID="{DD2781FF-87E8-4DE4-ADB8-8BD5C903902F}" presName="childText" presStyleLbl="conFgAcc1" presStyleIdx="3" presStyleCnt="5">
        <dgm:presLayoutVars>
          <dgm:bulletEnabled val="1"/>
        </dgm:presLayoutVars>
      </dgm:prSet>
      <dgm:spPr/>
    </dgm:pt>
    <dgm:pt modelId="{F04FBEC4-A02C-4603-A2F1-0A8302CF73A7}" type="pres">
      <dgm:prSet presAssocID="{F4A33E07-77C7-4153-BFE4-B546EFC04DB6}" presName="spaceBetweenRectangles" presStyleCnt="0"/>
      <dgm:spPr/>
    </dgm:pt>
    <dgm:pt modelId="{5B6D74DD-DC6C-48F2-A5E3-8AFFB7950B94}" type="pres">
      <dgm:prSet presAssocID="{9C4D6F14-D5D1-4FDF-8D53-4F1FF10CCAFC}" presName="parentLin" presStyleCnt="0"/>
      <dgm:spPr/>
    </dgm:pt>
    <dgm:pt modelId="{3E89457A-9B20-4159-836E-2662A34EE050}" type="pres">
      <dgm:prSet presAssocID="{9C4D6F14-D5D1-4FDF-8D53-4F1FF10CCAF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D64A7C6-5842-4C77-89C6-F1085248BA9C}" type="pres">
      <dgm:prSet presAssocID="{9C4D6F14-D5D1-4FDF-8D53-4F1FF10CCAF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3C1CD-A5CC-4679-BD53-B493968200FE}" type="pres">
      <dgm:prSet presAssocID="{9C4D6F14-D5D1-4FDF-8D53-4F1FF10CCAFC}" presName="negativeSpace" presStyleCnt="0"/>
      <dgm:spPr/>
    </dgm:pt>
    <dgm:pt modelId="{EF93E1AA-59EE-4688-93FC-89414FE92C3C}" type="pres">
      <dgm:prSet presAssocID="{9C4D6F14-D5D1-4FDF-8D53-4F1FF10CCAF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68442-3673-42DB-B7D8-30FEB0C93CBB}" type="presOf" srcId="{5C2A8AC1-A7A6-40D6-A637-CA094615F8CE}" destId="{61AF51D7-32EA-4AD3-89FA-97BB6C3AF2EB}" srcOrd="1" destOrd="0" presId="urn:microsoft.com/office/officeart/2005/8/layout/list1"/>
    <dgm:cxn modelId="{F74689F3-2C4D-4006-A4BC-B788093E9CAD}" srcId="{B2F2F7C6-2DE6-4AF3-88FF-714AAE50A88B}" destId="{60B3A203-EFD2-4947-B9C9-4235974199C6}" srcOrd="0" destOrd="0" parTransId="{13D7021A-0ADE-4E69-A355-BFA3790DC7EA}" sibTransId="{7303EA2C-7310-4178-810D-F980AB2D4D08}"/>
    <dgm:cxn modelId="{A3B52EE3-C5BA-48CB-9E67-4AB56150AC7E}" type="presOf" srcId="{C37D4049-2EBC-43B8-9BAC-5FA3163C059D}" destId="{2BEB8047-DE0D-4A62-8701-22FC9B5C9DEE}" srcOrd="0" destOrd="0" presId="urn:microsoft.com/office/officeart/2005/8/layout/list1"/>
    <dgm:cxn modelId="{EF42C894-9FEB-40E8-B9B6-21D3D08838BD}" type="presOf" srcId="{FAE1AF08-26FF-4A04-A5EF-A4758A03419B}" destId="{5A0BBAFE-6ADD-4EC9-B79A-95ED1883E83A}" srcOrd="1" destOrd="0" presId="urn:microsoft.com/office/officeart/2005/8/layout/list1"/>
    <dgm:cxn modelId="{26CF4B05-6CAC-43B1-9929-31E258C6F0E4}" type="presOf" srcId="{B2F2F7C6-2DE6-4AF3-88FF-714AAE50A88B}" destId="{EFBB7A1B-DBD6-42CC-B205-4AF329B79518}" srcOrd="0" destOrd="0" presId="urn:microsoft.com/office/officeart/2005/8/layout/list1"/>
    <dgm:cxn modelId="{61EB258B-7897-407E-A808-C2635A9FC86C}" type="presOf" srcId="{DD2781FF-87E8-4DE4-ADB8-8BD5C903902F}" destId="{7B6032CB-4534-4249-BF6C-9D8750AF40BD}" srcOrd="1" destOrd="0" presId="urn:microsoft.com/office/officeart/2005/8/layout/list1"/>
    <dgm:cxn modelId="{67D7E9A6-D4F9-418B-B0F5-86FA42AB9D56}" type="presOf" srcId="{5C2A8AC1-A7A6-40D6-A637-CA094615F8CE}" destId="{A4377F4D-B271-4046-8AB8-301F5E6F4E0B}" srcOrd="0" destOrd="0" presId="urn:microsoft.com/office/officeart/2005/8/layout/list1"/>
    <dgm:cxn modelId="{96C6A4D8-A18E-4F19-B42C-8445DE5683DD}" srcId="{C37D4049-2EBC-43B8-9BAC-5FA3163C059D}" destId="{FAE1AF08-26FF-4A04-A5EF-A4758A03419B}" srcOrd="2" destOrd="0" parTransId="{79D85DD3-48D4-4CF6-994E-A1CA7EBB9E09}" sibTransId="{67BCB6BA-7294-44A1-8558-5EB645C9175C}"/>
    <dgm:cxn modelId="{5C4038DA-6B3A-46AB-9A3C-6D3EA1085521}" type="presOf" srcId="{FAE1AF08-26FF-4A04-A5EF-A4758A03419B}" destId="{5589417C-780A-4D5D-A818-1FEAC8EAF16E}" srcOrd="0" destOrd="0" presId="urn:microsoft.com/office/officeart/2005/8/layout/list1"/>
    <dgm:cxn modelId="{E0DE48B7-9AF5-4150-B9E9-0CD9AD21B654}" type="presOf" srcId="{20374A12-8EDF-4AEA-AD0C-52D8B7E0A239}" destId="{0307A834-0DEA-45A6-B367-DBCE2ECFAEFF}" srcOrd="0" destOrd="0" presId="urn:microsoft.com/office/officeart/2005/8/layout/list1"/>
    <dgm:cxn modelId="{2EE77C0C-5DC7-4AD1-88FE-69D1AD7D48B4}" srcId="{9C4D6F14-D5D1-4FDF-8D53-4F1FF10CCAFC}" destId="{EF92F035-B519-402E-95D4-8F377FC54532}" srcOrd="0" destOrd="0" parTransId="{473DEB91-E800-4C3B-B6CE-F361C276E8BD}" sibTransId="{1CBFA4B0-6C2E-4303-9916-7B59A4DDE6D3}"/>
    <dgm:cxn modelId="{C7D9B894-6111-4DE2-9148-4EED5D6EBE7D}" srcId="{C37D4049-2EBC-43B8-9BAC-5FA3163C059D}" destId="{9C4D6F14-D5D1-4FDF-8D53-4F1FF10CCAFC}" srcOrd="4" destOrd="0" parTransId="{2DDED3B0-BF8C-4CF6-99D2-E7AACCEE49FE}" sibTransId="{915BBB77-C838-4C5A-8B50-2E5C7D04CBC5}"/>
    <dgm:cxn modelId="{B4FA6F64-C12A-4CE3-BE25-7AB956BD1E8C}" srcId="{C37D4049-2EBC-43B8-9BAC-5FA3163C059D}" destId="{DD2781FF-87E8-4DE4-ADB8-8BD5C903902F}" srcOrd="3" destOrd="0" parTransId="{8B4DAF5A-3769-4C66-9B23-AEE19F349852}" sibTransId="{F4A33E07-77C7-4153-BFE4-B546EFC04DB6}"/>
    <dgm:cxn modelId="{E59FB00D-144B-4BDF-B988-020B22D8B0FB}" type="presOf" srcId="{9C4D6F14-D5D1-4FDF-8D53-4F1FF10CCAFC}" destId="{AD64A7C6-5842-4C77-89C6-F1085248BA9C}" srcOrd="1" destOrd="0" presId="urn:microsoft.com/office/officeart/2005/8/layout/list1"/>
    <dgm:cxn modelId="{0622645B-F4CB-4360-B458-B19A093AFF3C}" srcId="{5C2A8AC1-A7A6-40D6-A637-CA094615F8CE}" destId="{48384725-0089-4EC4-92BC-3BBE94DBDEB5}" srcOrd="0" destOrd="0" parTransId="{9AF6B34F-AFE4-4280-82A3-9FACEC43A70E}" sibTransId="{98A59FC9-1406-4ABC-BB54-BDA2E0017E83}"/>
    <dgm:cxn modelId="{1E5EB04E-6E86-4B59-8220-45638F5217C2}" type="presOf" srcId="{48384725-0089-4EC4-92BC-3BBE94DBDEB5}" destId="{BD3FEC84-01A1-4C61-8A08-9B76FEB8B392}" srcOrd="0" destOrd="0" presId="urn:microsoft.com/office/officeart/2005/8/layout/list1"/>
    <dgm:cxn modelId="{4B3EE173-8938-4B87-8AFD-79C31EB73E2C}" type="presOf" srcId="{9C4D6F14-D5D1-4FDF-8D53-4F1FF10CCAFC}" destId="{3E89457A-9B20-4159-836E-2662A34EE050}" srcOrd="0" destOrd="0" presId="urn:microsoft.com/office/officeart/2005/8/layout/list1"/>
    <dgm:cxn modelId="{6E262E1F-17E4-42DD-9DEC-72B93A12D957}" type="presOf" srcId="{EF92F035-B519-402E-95D4-8F377FC54532}" destId="{EF93E1AA-59EE-4688-93FC-89414FE92C3C}" srcOrd="0" destOrd="0" presId="urn:microsoft.com/office/officeart/2005/8/layout/list1"/>
    <dgm:cxn modelId="{0904A8C9-2626-41FB-A665-F92E1903A5B7}" srcId="{FAE1AF08-26FF-4A04-A5EF-A4758A03419B}" destId="{20374A12-8EDF-4AEA-AD0C-52D8B7E0A239}" srcOrd="0" destOrd="0" parTransId="{31C4F364-2E99-41C5-96E7-E95807B74A75}" sibTransId="{EFEA8CE4-FB18-4FBC-9106-F45570EE23C3}"/>
    <dgm:cxn modelId="{DE60366E-A0A5-4040-99A1-93B3AB6E4B5D}" type="presOf" srcId="{DD2781FF-87E8-4DE4-ADB8-8BD5C903902F}" destId="{7C8968F6-E53B-4CF0-8EEA-AC0D9E34340B}" srcOrd="0" destOrd="0" presId="urn:microsoft.com/office/officeart/2005/8/layout/list1"/>
    <dgm:cxn modelId="{F0E1059E-766B-443C-BCC1-D3D5BEACF944}" type="presOf" srcId="{60B3A203-EFD2-4947-B9C9-4235974199C6}" destId="{87480D47-E7C2-4984-A986-5F8A783C5B24}" srcOrd="0" destOrd="0" presId="urn:microsoft.com/office/officeart/2005/8/layout/list1"/>
    <dgm:cxn modelId="{01F0DC20-1C9B-4059-BAEA-D04C18579ED7}" type="presOf" srcId="{B2F2F7C6-2DE6-4AF3-88FF-714AAE50A88B}" destId="{BFD9D959-86BB-4C37-AA1C-46B58DB2724C}" srcOrd="1" destOrd="0" presId="urn:microsoft.com/office/officeart/2005/8/layout/list1"/>
    <dgm:cxn modelId="{B2650677-D52E-4B2C-B2EA-271F24425C0A}" srcId="{C37D4049-2EBC-43B8-9BAC-5FA3163C059D}" destId="{5C2A8AC1-A7A6-40D6-A637-CA094615F8CE}" srcOrd="1" destOrd="0" parTransId="{96C3E4C4-72AD-4F7E-9323-1B7DF08D5250}" sibTransId="{BA251219-CBAD-4007-84B9-33FA1E070051}"/>
    <dgm:cxn modelId="{A7C8C1FD-C084-48CA-B43B-670D61A6595F}" srcId="{C37D4049-2EBC-43B8-9BAC-5FA3163C059D}" destId="{B2F2F7C6-2DE6-4AF3-88FF-714AAE50A88B}" srcOrd="0" destOrd="0" parTransId="{51995B28-2E86-4E1E-968F-536D9E73D974}" sibTransId="{2871D0D4-FE16-4ADA-8389-150DA77B0521}"/>
    <dgm:cxn modelId="{8B972D6E-AA6F-422A-ACC5-286F315C6959}" type="presParOf" srcId="{2BEB8047-DE0D-4A62-8701-22FC9B5C9DEE}" destId="{12A67F58-3A0C-4ED0-9CC9-86B2579DDD6D}" srcOrd="0" destOrd="0" presId="urn:microsoft.com/office/officeart/2005/8/layout/list1"/>
    <dgm:cxn modelId="{0199144B-BE62-4D19-9B6A-48C673749306}" type="presParOf" srcId="{12A67F58-3A0C-4ED0-9CC9-86B2579DDD6D}" destId="{EFBB7A1B-DBD6-42CC-B205-4AF329B79518}" srcOrd="0" destOrd="0" presId="urn:microsoft.com/office/officeart/2005/8/layout/list1"/>
    <dgm:cxn modelId="{42318AA1-9773-44BC-978B-2761B47055BF}" type="presParOf" srcId="{12A67F58-3A0C-4ED0-9CC9-86B2579DDD6D}" destId="{BFD9D959-86BB-4C37-AA1C-46B58DB2724C}" srcOrd="1" destOrd="0" presId="urn:microsoft.com/office/officeart/2005/8/layout/list1"/>
    <dgm:cxn modelId="{926BA69A-D688-44BD-9D33-80EC3DF7F3F7}" type="presParOf" srcId="{2BEB8047-DE0D-4A62-8701-22FC9B5C9DEE}" destId="{30565FF2-10EA-4CCC-8A8D-72EE8673E823}" srcOrd="1" destOrd="0" presId="urn:microsoft.com/office/officeart/2005/8/layout/list1"/>
    <dgm:cxn modelId="{A18665D3-F600-4A63-8E63-DC2918E8A991}" type="presParOf" srcId="{2BEB8047-DE0D-4A62-8701-22FC9B5C9DEE}" destId="{87480D47-E7C2-4984-A986-5F8A783C5B24}" srcOrd="2" destOrd="0" presId="urn:microsoft.com/office/officeart/2005/8/layout/list1"/>
    <dgm:cxn modelId="{5040BCFB-58BA-4D6F-9471-A4EB35C34382}" type="presParOf" srcId="{2BEB8047-DE0D-4A62-8701-22FC9B5C9DEE}" destId="{0E5A0601-96FD-43A1-9DD3-C2023F39807D}" srcOrd="3" destOrd="0" presId="urn:microsoft.com/office/officeart/2005/8/layout/list1"/>
    <dgm:cxn modelId="{06A75E0F-429B-4A15-8693-FA3C88F6ADE0}" type="presParOf" srcId="{2BEB8047-DE0D-4A62-8701-22FC9B5C9DEE}" destId="{83CEF9F2-7AD7-46A1-B31E-C2CC8559F4C2}" srcOrd="4" destOrd="0" presId="urn:microsoft.com/office/officeart/2005/8/layout/list1"/>
    <dgm:cxn modelId="{8492E587-981C-4B34-82F5-481ABBA6CB18}" type="presParOf" srcId="{83CEF9F2-7AD7-46A1-B31E-C2CC8559F4C2}" destId="{A4377F4D-B271-4046-8AB8-301F5E6F4E0B}" srcOrd="0" destOrd="0" presId="urn:microsoft.com/office/officeart/2005/8/layout/list1"/>
    <dgm:cxn modelId="{FDB61D11-7725-49F4-B58B-DBFE94C62819}" type="presParOf" srcId="{83CEF9F2-7AD7-46A1-B31E-C2CC8559F4C2}" destId="{61AF51D7-32EA-4AD3-89FA-97BB6C3AF2EB}" srcOrd="1" destOrd="0" presId="urn:microsoft.com/office/officeart/2005/8/layout/list1"/>
    <dgm:cxn modelId="{F29DEF9A-620A-4E80-8182-E9E1443F2A7A}" type="presParOf" srcId="{2BEB8047-DE0D-4A62-8701-22FC9B5C9DEE}" destId="{E349C193-5149-4927-A4AF-8FEA18E564B2}" srcOrd="5" destOrd="0" presId="urn:microsoft.com/office/officeart/2005/8/layout/list1"/>
    <dgm:cxn modelId="{CFACA5A2-B2A6-4A83-89EF-149BCA62D91A}" type="presParOf" srcId="{2BEB8047-DE0D-4A62-8701-22FC9B5C9DEE}" destId="{BD3FEC84-01A1-4C61-8A08-9B76FEB8B392}" srcOrd="6" destOrd="0" presId="urn:microsoft.com/office/officeart/2005/8/layout/list1"/>
    <dgm:cxn modelId="{CF0967F6-A74B-4738-B319-1628F2EDAC0D}" type="presParOf" srcId="{2BEB8047-DE0D-4A62-8701-22FC9B5C9DEE}" destId="{C8B381FF-625A-4015-B032-AE93A251683A}" srcOrd="7" destOrd="0" presId="urn:microsoft.com/office/officeart/2005/8/layout/list1"/>
    <dgm:cxn modelId="{05CC66F6-F10C-489B-87A9-4521717E2073}" type="presParOf" srcId="{2BEB8047-DE0D-4A62-8701-22FC9B5C9DEE}" destId="{FB325F00-C5E2-4FB8-8CDC-6A58996F6427}" srcOrd="8" destOrd="0" presId="urn:microsoft.com/office/officeart/2005/8/layout/list1"/>
    <dgm:cxn modelId="{A32FA872-A5A0-43C9-9CCC-082CA7318382}" type="presParOf" srcId="{FB325F00-C5E2-4FB8-8CDC-6A58996F6427}" destId="{5589417C-780A-4D5D-A818-1FEAC8EAF16E}" srcOrd="0" destOrd="0" presId="urn:microsoft.com/office/officeart/2005/8/layout/list1"/>
    <dgm:cxn modelId="{D540DA3E-A42A-4A9E-A294-D1056CB664E5}" type="presParOf" srcId="{FB325F00-C5E2-4FB8-8CDC-6A58996F6427}" destId="{5A0BBAFE-6ADD-4EC9-B79A-95ED1883E83A}" srcOrd="1" destOrd="0" presId="urn:microsoft.com/office/officeart/2005/8/layout/list1"/>
    <dgm:cxn modelId="{A14A0D74-E544-4640-9B59-0F3910104262}" type="presParOf" srcId="{2BEB8047-DE0D-4A62-8701-22FC9B5C9DEE}" destId="{A94A70AA-FABF-4E4A-B1C5-4CB8EC663A65}" srcOrd="9" destOrd="0" presId="urn:microsoft.com/office/officeart/2005/8/layout/list1"/>
    <dgm:cxn modelId="{561534CB-8DDF-4FAB-A10E-2156FA705643}" type="presParOf" srcId="{2BEB8047-DE0D-4A62-8701-22FC9B5C9DEE}" destId="{0307A834-0DEA-45A6-B367-DBCE2ECFAEFF}" srcOrd="10" destOrd="0" presId="urn:microsoft.com/office/officeart/2005/8/layout/list1"/>
    <dgm:cxn modelId="{E9EBD55B-B268-4CD8-9204-C586589CE411}" type="presParOf" srcId="{2BEB8047-DE0D-4A62-8701-22FC9B5C9DEE}" destId="{DF34E691-6C82-403B-820D-5B41E376AB85}" srcOrd="11" destOrd="0" presId="urn:microsoft.com/office/officeart/2005/8/layout/list1"/>
    <dgm:cxn modelId="{B2ADCB19-0A96-42E6-B7D6-51BB819FAE73}" type="presParOf" srcId="{2BEB8047-DE0D-4A62-8701-22FC9B5C9DEE}" destId="{E2AFC7B1-484C-42A8-8AE9-6B9F50900BE6}" srcOrd="12" destOrd="0" presId="urn:microsoft.com/office/officeart/2005/8/layout/list1"/>
    <dgm:cxn modelId="{A4E88F6E-F61A-4EBD-B272-F7754E164896}" type="presParOf" srcId="{E2AFC7B1-484C-42A8-8AE9-6B9F50900BE6}" destId="{7C8968F6-E53B-4CF0-8EEA-AC0D9E34340B}" srcOrd="0" destOrd="0" presId="urn:microsoft.com/office/officeart/2005/8/layout/list1"/>
    <dgm:cxn modelId="{F7B085BD-8EA4-4318-8B08-9110DCCBA303}" type="presParOf" srcId="{E2AFC7B1-484C-42A8-8AE9-6B9F50900BE6}" destId="{7B6032CB-4534-4249-BF6C-9D8750AF40BD}" srcOrd="1" destOrd="0" presId="urn:microsoft.com/office/officeart/2005/8/layout/list1"/>
    <dgm:cxn modelId="{F2FC9144-5C7A-4F0D-B4EB-2A59859B8759}" type="presParOf" srcId="{2BEB8047-DE0D-4A62-8701-22FC9B5C9DEE}" destId="{A8BE89D7-3E72-4DCB-881F-D1D215F11133}" srcOrd="13" destOrd="0" presId="urn:microsoft.com/office/officeart/2005/8/layout/list1"/>
    <dgm:cxn modelId="{437BC7F0-C15B-4B62-8ACB-C9AE70DBE04B}" type="presParOf" srcId="{2BEB8047-DE0D-4A62-8701-22FC9B5C9DEE}" destId="{F8008909-666C-422F-9BE6-2B17625BAD54}" srcOrd="14" destOrd="0" presId="urn:microsoft.com/office/officeart/2005/8/layout/list1"/>
    <dgm:cxn modelId="{BDCDAEC1-E2AF-41F3-8484-B9AF9E757DE3}" type="presParOf" srcId="{2BEB8047-DE0D-4A62-8701-22FC9B5C9DEE}" destId="{F04FBEC4-A02C-4603-A2F1-0A8302CF73A7}" srcOrd="15" destOrd="0" presId="urn:microsoft.com/office/officeart/2005/8/layout/list1"/>
    <dgm:cxn modelId="{4DA42B5E-5317-4279-9764-CA8FF3B6DBCA}" type="presParOf" srcId="{2BEB8047-DE0D-4A62-8701-22FC9B5C9DEE}" destId="{5B6D74DD-DC6C-48F2-A5E3-8AFFB7950B94}" srcOrd="16" destOrd="0" presId="urn:microsoft.com/office/officeart/2005/8/layout/list1"/>
    <dgm:cxn modelId="{334B7E0D-8FCB-472C-B1E1-0AD3873D01AB}" type="presParOf" srcId="{5B6D74DD-DC6C-48F2-A5E3-8AFFB7950B94}" destId="{3E89457A-9B20-4159-836E-2662A34EE050}" srcOrd="0" destOrd="0" presId="urn:microsoft.com/office/officeart/2005/8/layout/list1"/>
    <dgm:cxn modelId="{7E1FB211-2407-4921-AB4F-E922E1BC8482}" type="presParOf" srcId="{5B6D74DD-DC6C-48F2-A5E3-8AFFB7950B94}" destId="{AD64A7C6-5842-4C77-89C6-F1085248BA9C}" srcOrd="1" destOrd="0" presId="urn:microsoft.com/office/officeart/2005/8/layout/list1"/>
    <dgm:cxn modelId="{5D66845E-E8F6-4AB6-BDE3-2D9A4ADD5AA1}" type="presParOf" srcId="{2BEB8047-DE0D-4A62-8701-22FC9B5C9DEE}" destId="{1A03C1CD-A5CC-4679-BD53-B493968200FE}" srcOrd="17" destOrd="0" presId="urn:microsoft.com/office/officeart/2005/8/layout/list1"/>
    <dgm:cxn modelId="{E10E4435-629D-4A2F-BCAA-E551BD4E1717}" type="presParOf" srcId="{2BEB8047-DE0D-4A62-8701-22FC9B5C9DEE}" destId="{EF93E1AA-59EE-4688-93FC-89414FE92C3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08ADE-394C-4FC8-9940-EAB78FCE4DE7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09DA64-1A47-4ED8-8EC7-0B004300EA81}">
      <dgm:prSet phldrT="[Текст]" custT="1"/>
      <dgm:spPr/>
      <dgm:t>
        <a:bodyPr/>
        <a:lstStyle/>
        <a:p>
          <a:r>
            <a:rPr lang="ru-RU" sz="1600" dirty="0">
              <a:latin typeface="Verdana" pitchFamily="34" charset="0"/>
              <a:ea typeface="Verdana" pitchFamily="34" charset="0"/>
            </a:rPr>
            <a:t>опись дела</a:t>
          </a:r>
        </a:p>
      </dgm:t>
    </dgm:pt>
    <dgm:pt modelId="{DA85225E-AC98-4E98-926D-DDA72CEEBE77}" type="parTrans" cxnId="{443109E7-4089-46EA-9056-2A8A571D6991}">
      <dgm:prSet/>
      <dgm:spPr/>
      <dgm:t>
        <a:bodyPr/>
        <a:lstStyle/>
        <a:p>
          <a:endParaRPr lang="ru-RU"/>
        </a:p>
      </dgm:t>
    </dgm:pt>
    <dgm:pt modelId="{872849A3-9441-42F3-93AC-67CD4ADB6918}" type="sibTrans" cxnId="{443109E7-4089-46EA-9056-2A8A571D6991}">
      <dgm:prSet/>
      <dgm:spPr/>
      <dgm:t>
        <a:bodyPr/>
        <a:lstStyle/>
        <a:p>
          <a:endParaRPr lang="ru-RU"/>
        </a:p>
      </dgm:t>
    </dgm:pt>
    <dgm:pt modelId="{9E89BD86-1697-4EAF-94DC-0247C15B95EB}">
      <dgm:prSet custT="1"/>
      <dgm:spPr/>
      <dgm:t>
        <a:bodyPr/>
        <a:lstStyle/>
        <a:p>
          <a:r>
            <a:rPr lang="ru-RU" sz="1600">
              <a:latin typeface="Verdana" pitchFamily="34" charset="0"/>
              <a:ea typeface="Verdana" pitchFamily="34" charset="0"/>
              <a:cs typeface="+mn-cs"/>
            </a:rPr>
            <a:t>дела постоянного хранения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4CAEB2E3-96F0-41DD-B1DC-565E7AC02A4D}" type="parTrans" cxnId="{2D08DD92-97FF-492D-A549-E08E7EF53D63}">
      <dgm:prSet/>
      <dgm:spPr/>
      <dgm:t>
        <a:bodyPr/>
        <a:lstStyle/>
        <a:p>
          <a:endParaRPr lang="ru-RU"/>
        </a:p>
      </dgm:t>
    </dgm:pt>
    <dgm:pt modelId="{240E44C1-1C10-486F-80CB-8254994D18D8}" type="sibTrans" cxnId="{2D08DD92-97FF-492D-A549-E08E7EF53D63}">
      <dgm:prSet/>
      <dgm:spPr/>
      <dgm:t>
        <a:bodyPr/>
        <a:lstStyle/>
        <a:p>
          <a:endParaRPr lang="ru-RU"/>
        </a:p>
      </dgm:t>
    </dgm:pt>
    <dgm:pt modelId="{FFC1506E-80F8-4E2A-85BC-121A970F106E}">
      <dgm:prSet custT="1"/>
      <dgm:spPr/>
      <dgm:t>
        <a:bodyPr/>
        <a:lstStyle/>
        <a:p>
          <a:r>
            <a:rPr lang="ru-RU" sz="1600">
              <a:latin typeface="Verdana" pitchFamily="34" charset="0"/>
              <a:ea typeface="Verdana" pitchFamily="34" charset="0"/>
              <a:cs typeface="+mn-cs"/>
            </a:rPr>
            <a:t>дела временных (свыше 10 лет) сроков хранения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1D74860F-552D-45C3-BA8B-187D9724B97C}" type="parTrans" cxnId="{6B7DBDB9-1D34-4C9F-811B-00007724350B}">
      <dgm:prSet/>
      <dgm:spPr/>
      <dgm:t>
        <a:bodyPr/>
        <a:lstStyle/>
        <a:p>
          <a:endParaRPr lang="ru-RU"/>
        </a:p>
      </dgm:t>
    </dgm:pt>
    <dgm:pt modelId="{63A713F2-A72F-4DCB-841D-75515A152B1B}" type="sibTrans" cxnId="{6B7DBDB9-1D34-4C9F-811B-00007724350B}">
      <dgm:prSet/>
      <dgm:spPr/>
      <dgm:t>
        <a:bodyPr/>
        <a:lstStyle/>
        <a:p>
          <a:endParaRPr lang="ru-RU"/>
        </a:p>
      </dgm:t>
    </dgm:pt>
    <dgm:pt modelId="{BF52B297-4462-4941-9F43-8B121BA7F487}" type="pres">
      <dgm:prSet presAssocID="{1BB08ADE-394C-4FC8-9940-EAB78FCE4D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C1393F-7CDE-4152-98A4-CAA4BF57E165}" type="pres">
      <dgm:prSet presAssocID="{C609DA64-1A47-4ED8-8EC7-0B004300EA81}" presName="hierRoot1" presStyleCnt="0">
        <dgm:presLayoutVars>
          <dgm:hierBranch val="init"/>
        </dgm:presLayoutVars>
      </dgm:prSet>
      <dgm:spPr/>
    </dgm:pt>
    <dgm:pt modelId="{E4E3BB06-85A4-44FB-AD38-783D188AF750}" type="pres">
      <dgm:prSet presAssocID="{C609DA64-1A47-4ED8-8EC7-0B004300EA81}" presName="rootComposite1" presStyleCnt="0"/>
      <dgm:spPr/>
    </dgm:pt>
    <dgm:pt modelId="{A8AB66A8-57CB-48D6-9934-9769B8E74932}" type="pres">
      <dgm:prSet presAssocID="{C609DA64-1A47-4ED8-8EC7-0B004300EA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C024E-B61A-4B77-AC91-6BD2E26909F6}" type="pres">
      <dgm:prSet presAssocID="{C609DA64-1A47-4ED8-8EC7-0B004300EA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C75E488-2F4B-4C7A-A6F4-9E73C3632F17}" type="pres">
      <dgm:prSet presAssocID="{C609DA64-1A47-4ED8-8EC7-0B004300EA81}" presName="hierChild2" presStyleCnt="0"/>
      <dgm:spPr/>
    </dgm:pt>
    <dgm:pt modelId="{A6BEF4F7-D95F-49B3-9F57-7FD872359FCC}" type="pres">
      <dgm:prSet presAssocID="{4CAEB2E3-96F0-41DD-B1DC-565E7AC02A4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660DA1D-3375-4A86-A132-6414AFBCE811}" type="pres">
      <dgm:prSet presAssocID="{9E89BD86-1697-4EAF-94DC-0247C15B95EB}" presName="hierRoot2" presStyleCnt="0">
        <dgm:presLayoutVars>
          <dgm:hierBranch val="init"/>
        </dgm:presLayoutVars>
      </dgm:prSet>
      <dgm:spPr/>
    </dgm:pt>
    <dgm:pt modelId="{D817A3F7-0691-4F31-B165-6872C9149FFE}" type="pres">
      <dgm:prSet presAssocID="{9E89BD86-1697-4EAF-94DC-0247C15B95EB}" presName="rootComposite" presStyleCnt="0"/>
      <dgm:spPr/>
    </dgm:pt>
    <dgm:pt modelId="{9E1574BC-A59C-4658-A730-9BFBC2229775}" type="pres">
      <dgm:prSet presAssocID="{9E89BD86-1697-4EAF-94DC-0247C15B95E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BEEBE-13D6-4CCC-A121-1AD0174DD41A}" type="pres">
      <dgm:prSet presAssocID="{9E89BD86-1697-4EAF-94DC-0247C15B95EB}" presName="rootConnector" presStyleLbl="node2" presStyleIdx="0" presStyleCnt="2"/>
      <dgm:spPr/>
      <dgm:t>
        <a:bodyPr/>
        <a:lstStyle/>
        <a:p>
          <a:endParaRPr lang="ru-RU"/>
        </a:p>
      </dgm:t>
    </dgm:pt>
    <dgm:pt modelId="{1ABE1790-E4F7-4D9B-9A8B-5FD446A3E0B9}" type="pres">
      <dgm:prSet presAssocID="{9E89BD86-1697-4EAF-94DC-0247C15B95EB}" presName="hierChild4" presStyleCnt="0"/>
      <dgm:spPr/>
    </dgm:pt>
    <dgm:pt modelId="{DA85CF25-39F1-4A94-9F81-5015C1FEA360}" type="pres">
      <dgm:prSet presAssocID="{9E89BD86-1697-4EAF-94DC-0247C15B95EB}" presName="hierChild5" presStyleCnt="0"/>
      <dgm:spPr/>
    </dgm:pt>
    <dgm:pt modelId="{2602438E-1FBB-46A5-8E46-B5ABC8A99A5C}" type="pres">
      <dgm:prSet presAssocID="{1D74860F-552D-45C3-BA8B-187D9724B97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D809F3D-50A3-4392-9C08-A64C168CA47A}" type="pres">
      <dgm:prSet presAssocID="{FFC1506E-80F8-4E2A-85BC-121A970F106E}" presName="hierRoot2" presStyleCnt="0">
        <dgm:presLayoutVars>
          <dgm:hierBranch val="init"/>
        </dgm:presLayoutVars>
      </dgm:prSet>
      <dgm:spPr/>
    </dgm:pt>
    <dgm:pt modelId="{53BBBFC9-B97B-44BA-B68A-E886D1E6F291}" type="pres">
      <dgm:prSet presAssocID="{FFC1506E-80F8-4E2A-85BC-121A970F106E}" presName="rootComposite" presStyleCnt="0"/>
      <dgm:spPr/>
    </dgm:pt>
    <dgm:pt modelId="{B507D1E7-C959-4506-9477-C9B5D9DDF93C}" type="pres">
      <dgm:prSet presAssocID="{FFC1506E-80F8-4E2A-85BC-121A970F106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F272E9-F301-4CAB-9EF7-CE383FD42A1D}" type="pres">
      <dgm:prSet presAssocID="{FFC1506E-80F8-4E2A-85BC-121A970F106E}" presName="rootConnector" presStyleLbl="node2" presStyleIdx="1" presStyleCnt="2"/>
      <dgm:spPr/>
      <dgm:t>
        <a:bodyPr/>
        <a:lstStyle/>
        <a:p>
          <a:endParaRPr lang="ru-RU"/>
        </a:p>
      </dgm:t>
    </dgm:pt>
    <dgm:pt modelId="{A0CF2809-7CA2-40AC-8F9E-DBE453364382}" type="pres">
      <dgm:prSet presAssocID="{FFC1506E-80F8-4E2A-85BC-121A970F106E}" presName="hierChild4" presStyleCnt="0"/>
      <dgm:spPr/>
    </dgm:pt>
    <dgm:pt modelId="{619854AF-6AEE-4794-B7B5-93C0335C4738}" type="pres">
      <dgm:prSet presAssocID="{FFC1506E-80F8-4E2A-85BC-121A970F106E}" presName="hierChild5" presStyleCnt="0"/>
      <dgm:spPr/>
    </dgm:pt>
    <dgm:pt modelId="{E3C0D27C-5FE4-49CA-9CF6-EC9B7FD20AE9}" type="pres">
      <dgm:prSet presAssocID="{C609DA64-1A47-4ED8-8EC7-0B004300EA81}" presName="hierChild3" presStyleCnt="0"/>
      <dgm:spPr/>
    </dgm:pt>
  </dgm:ptLst>
  <dgm:cxnLst>
    <dgm:cxn modelId="{33A4FAD8-AAC6-4F7E-BA41-FF5936C5402C}" type="presOf" srcId="{1D74860F-552D-45C3-BA8B-187D9724B97C}" destId="{2602438E-1FBB-46A5-8E46-B5ABC8A99A5C}" srcOrd="0" destOrd="0" presId="urn:microsoft.com/office/officeart/2005/8/layout/orgChart1"/>
    <dgm:cxn modelId="{F0951B61-9302-407A-A0DC-E25500E94552}" type="presOf" srcId="{C609DA64-1A47-4ED8-8EC7-0B004300EA81}" destId="{351C024E-B61A-4B77-AC91-6BD2E26909F6}" srcOrd="1" destOrd="0" presId="urn:microsoft.com/office/officeart/2005/8/layout/orgChart1"/>
    <dgm:cxn modelId="{6B7DBDB9-1D34-4C9F-811B-00007724350B}" srcId="{C609DA64-1A47-4ED8-8EC7-0B004300EA81}" destId="{FFC1506E-80F8-4E2A-85BC-121A970F106E}" srcOrd="1" destOrd="0" parTransId="{1D74860F-552D-45C3-BA8B-187D9724B97C}" sibTransId="{63A713F2-A72F-4DCB-841D-75515A152B1B}"/>
    <dgm:cxn modelId="{5B84ABD4-E024-43DF-BE1B-AF0137E32C5E}" type="presOf" srcId="{FFC1506E-80F8-4E2A-85BC-121A970F106E}" destId="{F4F272E9-F301-4CAB-9EF7-CE383FD42A1D}" srcOrd="1" destOrd="0" presId="urn:microsoft.com/office/officeart/2005/8/layout/orgChart1"/>
    <dgm:cxn modelId="{2D08DD92-97FF-492D-A549-E08E7EF53D63}" srcId="{C609DA64-1A47-4ED8-8EC7-0B004300EA81}" destId="{9E89BD86-1697-4EAF-94DC-0247C15B95EB}" srcOrd="0" destOrd="0" parTransId="{4CAEB2E3-96F0-41DD-B1DC-565E7AC02A4D}" sibTransId="{240E44C1-1C10-486F-80CB-8254994D18D8}"/>
    <dgm:cxn modelId="{4765A226-D7B7-47F1-B065-5FF0EB32A779}" type="presOf" srcId="{FFC1506E-80F8-4E2A-85BC-121A970F106E}" destId="{B507D1E7-C959-4506-9477-C9B5D9DDF93C}" srcOrd="0" destOrd="0" presId="urn:microsoft.com/office/officeart/2005/8/layout/orgChart1"/>
    <dgm:cxn modelId="{1A9B4763-AF5D-4209-8369-105019CD9938}" type="presOf" srcId="{1BB08ADE-394C-4FC8-9940-EAB78FCE4DE7}" destId="{BF52B297-4462-4941-9F43-8B121BA7F487}" srcOrd="0" destOrd="0" presId="urn:microsoft.com/office/officeart/2005/8/layout/orgChart1"/>
    <dgm:cxn modelId="{C4AE919F-8C80-4304-B354-1BB7A082BA33}" type="presOf" srcId="{4CAEB2E3-96F0-41DD-B1DC-565E7AC02A4D}" destId="{A6BEF4F7-D95F-49B3-9F57-7FD872359FCC}" srcOrd="0" destOrd="0" presId="urn:microsoft.com/office/officeart/2005/8/layout/orgChart1"/>
    <dgm:cxn modelId="{82C6133A-03B3-4C6A-9D31-E2F75CE1D8B5}" type="presOf" srcId="{C609DA64-1A47-4ED8-8EC7-0B004300EA81}" destId="{A8AB66A8-57CB-48D6-9934-9769B8E74932}" srcOrd="0" destOrd="0" presId="urn:microsoft.com/office/officeart/2005/8/layout/orgChart1"/>
    <dgm:cxn modelId="{2D836C54-4166-4359-968E-70E033498151}" type="presOf" srcId="{9E89BD86-1697-4EAF-94DC-0247C15B95EB}" destId="{9E1574BC-A59C-4658-A730-9BFBC2229775}" srcOrd="0" destOrd="0" presId="urn:microsoft.com/office/officeart/2005/8/layout/orgChart1"/>
    <dgm:cxn modelId="{443109E7-4089-46EA-9056-2A8A571D6991}" srcId="{1BB08ADE-394C-4FC8-9940-EAB78FCE4DE7}" destId="{C609DA64-1A47-4ED8-8EC7-0B004300EA81}" srcOrd="0" destOrd="0" parTransId="{DA85225E-AC98-4E98-926D-DDA72CEEBE77}" sibTransId="{872849A3-9441-42F3-93AC-67CD4ADB6918}"/>
    <dgm:cxn modelId="{88D1E7F0-7271-4025-84BD-CEAD9E93AF48}" type="presOf" srcId="{9E89BD86-1697-4EAF-94DC-0247C15B95EB}" destId="{950BEEBE-13D6-4CCC-A121-1AD0174DD41A}" srcOrd="1" destOrd="0" presId="urn:microsoft.com/office/officeart/2005/8/layout/orgChart1"/>
    <dgm:cxn modelId="{0E8DDBA2-C77A-4C40-BC70-EAEFDA8C5923}" type="presParOf" srcId="{BF52B297-4462-4941-9F43-8B121BA7F487}" destId="{18C1393F-7CDE-4152-98A4-CAA4BF57E165}" srcOrd="0" destOrd="0" presId="urn:microsoft.com/office/officeart/2005/8/layout/orgChart1"/>
    <dgm:cxn modelId="{96CAF8D9-DA5B-4CF1-8B01-272114717317}" type="presParOf" srcId="{18C1393F-7CDE-4152-98A4-CAA4BF57E165}" destId="{E4E3BB06-85A4-44FB-AD38-783D188AF750}" srcOrd="0" destOrd="0" presId="urn:microsoft.com/office/officeart/2005/8/layout/orgChart1"/>
    <dgm:cxn modelId="{4EC11D19-FF17-4F13-8217-869EB093CB76}" type="presParOf" srcId="{E4E3BB06-85A4-44FB-AD38-783D188AF750}" destId="{A8AB66A8-57CB-48D6-9934-9769B8E74932}" srcOrd="0" destOrd="0" presId="urn:microsoft.com/office/officeart/2005/8/layout/orgChart1"/>
    <dgm:cxn modelId="{EB4F7EB4-139D-47C4-B4F1-EE0EBB61427A}" type="presParOf" srcId="{E4E3BB06-85A4-44FB-AD38-783D188AF750}" destId="{351C024E-B61A-4B77-AC91-6BD2E26909F6}" srcOrd="1" destOrd="0" presId="urn:microsoft.com/office/officeart/2005/8/layout/orgChart1"/>
    <dgm:cxn modelId="{2D2341CF-4F78-49F2-82DA-3C4A6015EC07}" type="presParOf" srcId="{18C1393F-7CDE-4152-98A4-CAA4BF57E165}" destId="{3C75E488-2F4B-4C7A-A6F4-9E73C3632F17}" srcOrd="1" destOrd="0" presId="urn:microsoft.com/office/officeart/2005/8/layout/orgChart1"/>
    <dgm:cxn modelId="{856A0116-1F1E-41DD-897A-9EE9F6ED2F84}" type="presParOf" srcId="{3C75E488-2F4B-4C7A-A6F4-9E73C3632F17}" destId="{A6BEF4F7-D95F-49B3-9F57-7FD872359FCC}" srcOrd="0" destOrd="0" presId="urn:microsoft.com/office/officeart/2005/8/layout/orgChart1"/>
    <dgm:cxn modelId="{905A574B-CCA8-44B6-8AF6-1CFFF01648BA}" type="presParOf" srcId="{3C75E488-2F4B-4C7A-A6F4-9E73C3632F17}" destId="{3660DA1D-3375-4A86-A132-6414AFBCE811}" srcOrd="1" destOrd="0" presId="urn:microsoft.com/office/officeart/2005/8/layout/orgChart1"/>
    <dgm:cxn modelId="{BF318AB2-10AC-4E21-90DE-9F5DB63A387B}" type="presParOf" srcId="{3660DA1D-3375-4A86-A132-6414AFBCE811}" destId="{D817A3F7-0691-4F31-B165-6872C9149FFE}" srcOrd="0" destOrd="0" presId="urn:microsoft.com/office/officeart/2005/8/layout/orgChart1"/>
    <dgm:cxn modelId="{F04140A3-2C0F-4501-86C0-C88820037408}" type="presParOf" srcId="{D817A3F7-0691-4F31-B165-6872C9149FFE}" destId="{9E1574BC-A59C-4658-A730-9BFBC2229775}" srcOrd="0" destOrd="0" presId="urn:microsoft.com/office/officeart/2005/8/layout/orgChart1"/>
    <dgm:cxn modelId="{6367F535-A73E-4D9D-ADB0-DB43D47341BE}" type="presParOf" srcId="{D817A3F7-0691-4F31-B165-6872C9149FFE}" destId="{950BEEBE-13D6-4CCC-A121-1AD0174DD41A}" srcOrd="1" destOrd="0" presId="urn:microsoft.com/office/officeart/2005/8/layout/orgChart1"/>
    <dgm:cxn modelId="{9881A7B5-748B-41DA-9FBE-8D6A33738CFC}" type="presParOf" srcId="{3660DA1D-3375-4A86-A132-6414AFBCE811}" destId="{1ABE1790-E4F7-4D9B-9A8B-5FD446A3E0B9}" srcOrd="1" destOrd="0" presId="urn:microsoft.com/office/officeart/2005/8/layout/orgChart1"/>
    <dgm:cxn modelId="{3275346F-C085-4F46-AE02-DEF05C1740AD}" type="presParOf" srcId="{3660DA1D-3375-4A86-A132-6414AFBCE811}" destId="{DA85CF25-39F1-4A94-9F81-5015C1FEA360}" srcOrd="2" destOrd="0" presId="urn:microsoft.com/office/officeart/2005/8/layout/orgChart1"/>
    <dgm:cxn modelId="{FFC0903F-1C13-4A81-8997-1E1403F247A9}" type="presParOf" srcId="{3C75E488-2F4B-4C7A-A6F4-9E73C3632F17}" destId="{2602438E-1FBB-46A5-8E46-B5ABC8A99A5C}" srcOrd="2" destOrd="0" presId="urn:microsoft.com/office/officeart/2005/8/layout/orgChart1"/>
    <dgm:cxn modelId="{A714F4EC-69CC-4C06-866C-31D7A0484C38}" type="presParOf" srcId="{3C75E488-2F4B-4C7A-A6F4-9E73C3632F17}" destId="{7D809F3D-50A3-4392-9C08-A64C168CA47A}" srcOrd="3" destOrd="0" presId="urn:microsoft.com/office/officeart/2005/8/layout/orgChart1"/>
    <dgm:cxn modelId="{067561AF-ED8D-4D4C-91D0-261A855531C7}" type="presParOf" srcId="{7D809F3D-50A3-4392-9C08-A64C168CA47A}" destId="{53BBBFC9-B97B-44BA-B68A-E886D1E6F291}" srcOrd="0" destOrd="0" presId="urn:microsoft.com/office/officeart/2005/8/layout/orgChart1"/>
    <dgm:cxn modelId="{9A2ECDA6-9E50-48B4-83A1-77CBF183EFCE}" type="presParOf" srcId="{53BBBFC9-B97B-44BA-B68A-E886D1E6F291}" destId="{B507D1E7-C959-4506-9477-C9B5D9DDF93C}" srcOrd="0" destOrd="0" presId="urn:microsoft.com/office/officeart/2005/8/layout/orgChart1"/>
    <dgm:cxn modelId="{06AE65B0-8225-4420-8466-3B0B8825E284}" type="presParOf" srcId="{53BBBFC9-B97B-44BA-B68A-E886D1E6F291}" destId="{F4F272E9-F301-4CAB-9EF7-CE383FD42A1D}" srcOrd="1" destOrd="0" presId="urn:microsoft.com/office/officeart/2005/8/layout/orgChart1"/>
    <dgm:cxn modelId="{6CDB000A-A26E-455A-AC3C-E0CC59AC22F5}" type="presParOf" srcId="{7D809F3D-50A3-4392-9C08-A64C168CA47A}" destId="{A0CF2809-7CA2-40AC-8F9E-DBE453364382}" srcOrd="1" destOrd="0" presId="urn:microsoft.com/office/officeart/2005/8/layout/orgChart1"/>
    <dgm:cxn modelId="{54879CED-74D6-41C4-9071-561C809C6B94}" type="presParOf" srcId="{7D809F3D-50A3-4392-9C08-A64C168CA47A}" destId="{619854AF-6AEE-4794-B7B5-93C0335C4738}" srcOrd="2" destOrd="0" presId="urn:microsoft.com/office/officeart/2005/8/layout/orgChart1"/>
    <dgm:cxn modelId="{40645F5E-E0BB-4630-9DE2-2223BDEB9CAB}" type="presParOf" srcId="{18C1393F-7CDE-4152-98A4-CAA4BF57E165}" destId="{E3C0D27C-5FE4-49CA-9CF6-EC9B7FD20A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0931DC-83B0-4E19-9D72-584EBCCC6010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FA8417D-6DBE-463D-87AF-4F0727B000F7}">
      <dgm:prSet phldrT="[Текст]" custT="1"/>
      <dgm:spPr/>
      <dgm:t>
        <a:bodyPr/>
        <a:lstStyle/>
        <a:p>
          <a:pPr algn="ctr"/>
          <a:r>
            <a:rPr lang="ru-RU" sz="2000" dirty="0">
              <a:latin typeface="Verdana" pitchFamily="34" charset="0"/>
              <a:ea typeface="Verdana" pitchFamily="34" charset="0"/>
            </a:rPr>
            <a:t>Оформление дел на бумажном носителе</a:t>
          </a:r>
        </a:p>
      </dgm:t>
    </dgm:pt>
    <dgm:pt modelId="{1EEBF969-3E4E-4773-B90B-BBD8BB5AA70B}" type="parTrans" cxnId="{5757986A-4378-4147-9F6D-C4D22352192C}">
      <dgm:prSet/>
      <dgm:spPr/>
      <dgm:t>
        <a:bodyPr/>
        <a:lstStyle/>
        <a:p>
          <a:endParaRPr lang="ru-RU"/>
        </a:p>
      </dgm:t>
    </dgm:pt>
    <dgm:pt modelId="{247C3D90-C2B1-4D36-8DB5-FC3ABBC14254}" type="sibTrans" cxnId="{5757986A-4378-4147-9F6D-C4D22352192C}">
      <dgm:prSet/>
      <dgm:spPr/>
      <dgm:t>
        <a:bodyPr/>
        <a:lstStyle/>
        <a:p>
          <a:endParaRPr lang="ru-RU"/>
        </a:p>
      </dgm:t>
    </dgm:pt>
    <dgm:pt modelId="{FC0C90DB-39D5-438B-9F0A-4E06D103EF3C}">
      <dgm:prSet/>
      <dgm:spPr/>
      <dgm:t>
        <a:bodyPr/>
        <a:lstStyle/>
        <a:p>
          <a:pPr algn="l">
            <a:lnSpc>
              <a:spcPct val="90000"/>
            </a:lnSpc>
          </a:pPr>
          <a:endParaRPr lang="ru-RU" sz="700" dirty="0"/>
        </a:p>
      </dgm:t>
    </dgm:pt>
    <dgm:pt modelId="{8C72CD69-AE72-4255-B0F2-DBCED1050033}" type="parTrans" cxnId="{1D290109-2ADC-4A8D-99E3-FEBFC97B76E1}">
      <dgm:prSet/>
      <dgm:spPr/>
      <dgm:t>
        <a:bodyPr/>
        <a:lstStyle/>
        <a:p>
          <a:endParaRPr lang="ru-RU"/>
        </a:p>
      </dgm:t>
    </dgm:pt>
    <dgm:pt modelId="{414C7D45-8BCD-4CC8-B496-13BBB57FA76F}" type="sibTrans" cxnId="{1D290109-2ADC-4A8D-99E3-FEBFC97B76E1}">
      <dgm:prSet/>
      <dgm:spPr/>
      <dgm:t>
        <a:bodyPr/>
        <a:lstStyle/>
        <a:p>
          <a:endParaRPr lang="ru-RU"/>
        </a:p>
      </dgm:t>
    </dgm:pt>
    <dgm:pt modelId="{7BA8FCAD-8AE4-4F2F-AB46-9028D9B61E97}">
      <dgm:prSet/>
      <dgm:spPr/>
      <dgm:t>
        <a:bodyPr/>
        <a:lstStyle/>
        <a:p>
          <a:pPr algn="l">
            <a:lnSpc>
              <a:spcPct val="90000"/>
            </a:lnSpc>
          </a:pPr>
          <a:endParaRPr lang="ru-RU" sz="700" dirty="0"/>
        </a:p>
      </dgm:t>
    </dgm:pt>
    <dgm:pt modelId="{CE762C58-0025-4802-8DC2-98A6A9114596}" type="parTrans" cxnId="{1879CC37-B2C3-48E8-AF07-4942E1282E23}">
      <dgm:prSet/>
      <dgm:spPr/>
      <dgm:t>
        <a:bodyPr/>
        <a:lstStyle/>
        <a:p>
          <a:endParaRPr lang="ru-RU"/>
        </a:p>
      </dgm:t>
    </dgm:pt>
    <dgm:pt modelId="{73AF6FC5-4F91-4EAE-B15C-2AC85F0D7588}" type="sibTrans" cxnId="{1879CC37-B2C3-48E8-AF07-4942E1282E23}">
      <dgm:prSet/>
      <dgm:spPr/>
      <dgm:t>
        <a:bodyPr/>
        <a:lstStyle/>
        <a:p>
          <a:endParaRPr lang="ru-RU"/>
        </a:p>
      </dgm:t>
    </dgm:pt>
    <dgm:pt modelId="{4714E266-C0F4-4874-8224-352F4F66B7E0}">
      <dgm:prSet/>
      <dgm:spPr/>
      <dgm:t>
        <a:bodyPr/>
        <a:lstStyle/>
        <a:p>
          <a:pPr algn="l">
            <a:lnSpc>
              <a:spcPct val="90000"/>
            </a:lnSpc>
          </a:pPr>
          <a:endParaRPr lang="ru-RU" sz="700" dirty="0"/>
        </a:p>
      </dgm:t>
    </dgm:pt>
    <dgm:pt modelId="{ED55CD5A-C44D-41C2-B776-35FD61141A03}" type="parTrans" cxnId="{E3F9BD00-E738-43DC-B059-A806803ED3BA}">
      <dgm:prSet/>
      <dgm:spPr/>
      <dgm:t>
        <a:bodyPr/>
        <a:lstStyle/>
        <a:p>
          <a:endParaRPr lang="ru-RU"/>
        </a:p>
      </dgm:t>
    </dgm:pt>
    <dgm:pt modelId="{47ABD5E8-C017-4309-BA14-F0AB9FE02457}" type="sibTrans" cxnId="{E3F9BD00-E738-43DC-B059-A806803ED3BA}">
      <dgm:prSet/>
      <dgm:spPr/>
      <dgm:t>
        <a:bodyPr/>
        <a:lstStyle/>
        <a:p>
          <a:endParaRPr lang="ru-RU"/>
        </a:p>
      </dgm:t>
    </dgm:pt>
    <dgm:pt modelId="{CA887B4D-B1FA-405D-B8EF-E43A810184B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нумерацию листов дела;</a:t>
          </a:r>
        </a:p>
      </dgm:t>
    </dgm:pt>
    <dgm:pt modelId="{646009E1-E143-489C-BB81-E890E4420F20}" type="parTrans" cxnId="{D7B0B062-3A0A-4DD0-811B-902384A443B3}">
      <dgm:prSet/>
      <dgm:spPr/>
      <dgm:t>
        <a:bodyPr/>
        <a:lstStyle/>
        <a:p>
          <a:endParaRPr lang="ru-RU"/>
        </a:p>
      </dgm:t>
    </dgm:pt>
    <dgm:pt modelId="{4F071D70-189E-461D-9867-CFDA097BA057}" type="sibTrans" cxnId="{D7B0B062-3A0A-4DD0-811B-902384A443B3}">
      <dgm:prSet/>
      <dgm:spPr/>
      <dgm:t>
        <a:bodyPr/>
        <a:lstStyle/>
        <a:p>
          <a:endParaRPr lang="ru-RU"/>
        </a:p>
      </dgm:t>
    </dgm:pt>
    <dgm:pt modelId="{62B61526-79A1-4A91-9AFA-1306B0EC40EB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 составление листа-заверителя дела </a:t>
          </a:r>
        </a:p>
      </dgm:t>
    </dgm:pt>
    <dgm:pt modelId="{1F56217D-2433-460E-B57A-19F4F329CADE}" type="parTrans" cxnId="{09EE9160-BE03-4DBE-ABB5-20BA0F6C84D3}">
      <dgm:prSet/>
      <dgm:spPr/>
      <dgm:t>
        <a:bodyPr/>
        <a:lstStyle/>
        <a:p>
          <a:endParaRPr lang="ru-RU"/>
        </a:p>
      </dgm:t>
    </dgm:pt>
    <dgm:pt modelId="{91177E99-767B-4A30-9827-E39164C2FF8A}" type="sibTrans" cxnId="{09EE9160-BE03-4DBE-ABB5-20BA0F6C84D3}">
      <dgm:prSet/>
      <dgm:spPr/>
      <dgm:t>
        <a:bodyPr/>
        <a:lstStyle/>
        <a:p>
          <a:endParaRPr lang="ru-RU"/>
        </a:p>
      </dgm:t>
    </dgm:pt>
    <dgm:pt modelId="{1BD338EB-9E11-4A38-9B15-873C0A79A063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оформление обложки дела</a:t>
          </a:r>
        </a:p>
      </dgm:t>
    </dgm:pt>
    <dgm:pt modelId="{6264F115-5500-4FBF-897A-6D9C3AF2684D}" type="parTrans" cxnId="{34C276E4-0E7F-4172-859D-820326E9CD85}">
      <dgm:prSet/>
      <dgm:spPr/>
      <dgm:t>
        <a:bodyPr/>
        <a:lstStyle/>
        <a:p>
          <a:endParaRPr lang="ru-RU"/>
        </a:p>
      </dgm:t>
    </dgm:pt>
    <dgm:pt modelId="{D620226C-5789-442B-84A8-025AA3D24F75}" type="sibTrans" cxnId="{34C276E4-0E7F-4172-859D-820326E9CD85}">
      <dgm:prSet/>
      <dgm:spPr/>
      <dgm:t>
        <a:bodyPr/>
        <a:lstStyle/>
        <a:p>
          <a:endParaRPr lang="ru-RU"/>
        </a:p>
      </dgm:t>
    </dgm:pt>
    <dgm:pt modelId="{F69D85EE-EA49-47E6-BE8D-B08CD38CDF7F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1AE33E47-EABF-4778-A87D-6B6B799F136A}" type="parTrans" cxnId="{A2583D6C-9990-4AA4-A3A3-C0D0191BF24F}">
      <dgm:prSet/>
      <dgm:spPr/>
      <dgm:t>
        <a:bodyPr/>
        <a:lstStyle/>
        <a:p>
          <a:endParaRPr lang="ru-RU"/>
        </a:p>
      </dgm:t>
    </dgm:pt>
    <dgm:pt modelId="{CFCE4701-3F85-45B3-B9DA-4DB9CE23B0E4}" type="sibTrans" cxnId="{A2583D6C-9990-4AA4-A3A3-C0D0191BF24F}">
      <dgm:prSet/>
      <dgm:spPr/>
      <dgm:t>
        <a:bodyPr/>
        <a:lstStyle/>
        <a:p>
          <a:endParaRPr lang="ru-RU"/>
        </a:p>
      </dgm:t>
    </dgm:pt>
    <dgm:pt modelId="{7C08F848-4DCB-45BE-B1A8-2B0E99D856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подшивку или переплет документов дела;</a:t>
          </a:r>
        </a:p>
      </dgm:t>
    </dgm:pt>
    <dgm:pt modelId="{59AA13D5-A400-4DF4-9A7D-28E369D82602}" type="parTrans" cxnId="{FFB85AFB-4B8D-44C3-B47D-5EEA7B3A149E}">
      <dgm:prSet/>
      <dgm:spPr/>
      <dgm:t>
        <a:bodyPr/>
        <a:lstStyle/>
        <a:p>
          <a:endParaRPr lang="ru-RU"/>
        </a:p>
      </dgm:t>
    </dgm:pt>
    <dgm:pt modelId="{B865256E-F95B-43E5-85A0-E878964C5A1F}" type="sibTrans" cxnId="{FFB85AFB-4B8D-44C3-B47D-5EEA7B3A149E}">
      <dgm:prSet/>
      <dgm:spPr/>
      <dgm:t>
        <a:bodyPr/>
        <a:lstStyle/>
        <a:p>
          <a:endParaRPr lang="ru-RU"/>
        </a:p>
      </dgm:t>
    </dgm:pt>
    <dgm:pt modelId="{C23D98AD-8F48-4956-B056-D6A5B96137CA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n-cs"/>
            </a:rPr>
            <a:t>металлические скрепления (булавки, скрепки) из документов удаляются;</a:t>
          </a:r>
        </a:p>
      </dgm:t>
    </dgm:pt>
    <dgm:pt modelId="{EE76F8D4-7B27-44EF-9E6A-FFBABF5B330E}" type="parTrans" cxnId="{C777574D-BBDA-4B99-A0F1-472B728ECDF1}">
      <dgm:prSet/>
      <dgm:spPr/>
      <dgm:t>
        <a:bodyPr/>
        <a:lstStyle/>
        <a:p>
          <a:endParaRPr lang="ru-RU"/>
        </a:p>
      </dgm:t>
    </dgm:pt>
    <dgm:pt modelId="{031A69B2-F944-4BA8-ACB3-F7B201C24652}" type="sibTrans" cxnId="{C777574D-BBDA-4B99-A0F1-472B728ECDF1}">
      <dgm:prSet/>
      <dgm:spPr/>
      <dgm:t>
        <a:bodyPr/>
        <a:lstStyle/>
        <a:p>
          <a:endParaRPr lang="ru-RU"/>
        </a:p>
      </dgm:t>
    </dgm:pt>
    <dgm:pt modelId="{1E8D6F1A-A541-4529-9618-CB0B24D4C90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n-cs"/>
            </a:rPr>
            <a:t>в начале дела, при необходимости, подшиваются листы внутренней описи документов дела, в конце каждого дела подшивается лист-заверитель дела; документы, составляющие дело, подшиваются на четыре прокола в твердую обложку из картона или переплетаются с учетом возможности свободного чтения текста всех документов, дат, виз и резолюций на них .</a:t>
          </a:r>
        </a:p>
      </dgm:t>
    </dgm:pt>
    <dgm:pt modelId="{8D21A0E8-6CAA-45D4-9C00-943BC31077E9}" type="parTrans" cxnId="{028ED185-4FBA-4230-A9F1-A65DC586AACB}">
      <dgm:prSet/>
      <dgm:spPr/>
      <dgm:t>
        <a:bodyPr/>
        <a:lstStyle/>
        <a:p>
          <a:endParaRPr lang="ru-RU"/>
        </a:p>
      </dgm:t>
    </dgm:pt>
    <dgm:pt modelId="{71103183-77EC-4302-AC5C-02A84A22C636}" type="sibTrans" cxnId="{028ED185-4FBA-4230-A9F1-A65DC586AACB}">
      <dgm:prSet/>
      <dgm:spPr/>
      <dgm:t>
        <a:bodyPr/>
        <a:lstStyle/>
        <a:p>
          <a:endParaRPr lang="ru-RU"/>
        </a:p>
      </dgm:t>
    </dgm:pt>
    <dgm:pt modelId="{B1263F66-60C3-4C99-83D4-8A858DF37FF7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ru-RU" sz="1400" dirty="0">
            <a:latin typeface="Verdana" pitchFamily="34" charset="0"/>
            <a:ea typeface="Verdana" pitchFamily="34" charset="0"/>
          </a:endParaRPr>
        </a:p>
      </dgm:t>
    </dgm:pt>
    <dgm:pt modelId="{B6879CFE-E2CB-4F12-9F25-ED2289C47F05}" type="parTrans" cxnId="{3E1E48EC-38E6-49A6-8A85-D74B38F60128}">
      <dgm:prSet/>
      <dgm:spPr/>
      <dgm:t>
        <a:bodyPr/>
        <a:lstStyle/>
        <a:p>
          <a:endParaRPr lang="ru-RU"/>
        </a:p>
      </dgm:t>
    </dgm:pt>
    <dgm:pt modelId="{DBE8605F-DBB8-439E-BB29-75A4DB3A6601}" type="sibTrans" cxnId="{3E1E48EC-38E6-49A6-8A85-D74B38F60128}">
      <dgm:prSet/>
      <dgm:spPr/>
      <dgm:t>
        <a:bodyPr/>
        <a:lstStyle/>
        <a:p>
          <a:endParaRPr lang="ru-RU"/>
        </a:p>
      </dgm:t>
    </dgm:pt>
    <dgm:pt modelId="{8122AF09-919B-4C24-8F97-055172F62A3A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составление внутренней описи документов дела </a:t>
          </a:r>
        </a:p>
      </dgm:t>
    </dgm:pt>
    <dgm:pt modelId="{D8B85F7B-4EFB-44CE-856A-738C27B58D9B}" type="sibTrans" cxnId="{FE1B3DEC-7E9A-4355-A0A3-069E1B8C6AF8}">
      <dgm:prSet/>
      <dgm:spPr/>
      <dgm:t>
        <a:bodyPr/>
        <a:lstStyle/>
        <a:p>
          <a:endParaRPr lang="ru-RU"/>
        </a:p>
      </dgm:t>
    </dgm:pt>
    <dgm:pt modelId="{258C85D6-A1E4-4A6A-A7D9-EC63E3F0BADA}" type="parTrans" cxnId="{FE1B3DEC-7E9A-4355-A0A3-069E1B8C6AF8}">
      <dgm:prSet/>
      <dgm:spPr/>
      <dgm:t>
        <a:bodyPr/>
        <a:lstStyle/>
        <a:p>
          <a:endParaRPr lang="ru-RU"/>
        </a:p>
      </dgm:t>
    </dgm:pt>
    <dgm:pt modelId="{7EDBF50F-3856-4982-8B4D-6503EA02BD19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n-cs"/>
            </a:rPr>
            <a:t>При подшивке (переплете) дела выполняются следующие действия:</a:t>
          </a:r>
          <a:endParaRPr lang="ru-RU" sz="1200" dirty="0">
            <a:solidFill>
              <a:schemeClr val="bg1"/>
            </a:solidFill>
            <a:latin typeface="Verdana" pitchFamily="34" charset="0"/>
            <a:ea typeface="Verdana" pitchFamily="34" charset="0"/>
          </a:endParaRPr>
        </a:p>
      </dgm:t>
    </dgm:pt>
    <dgm:pt modelId="{1DCBF07F-E1E4-4BE6-8992-0B03E8FAD149}" type="parTrans" cxnId="{18B9DB16-5334-4BB8-8578-60BCCA869C98}">
      <dgm:prSet/>
      <dgm:spPr/>
      <dgm:t>
        <a:bodyPr/>
        <a:lstStyle/>
        <a:p>
          <a:endParaRPr lang="ru-RU"/>
        </a:p>
      </dgm:t>
    </dgm:pt>
    <dgm:pt modelId="{F3AC41B6-CF54-4709-AAC5-0348D8D84B52}" type="sibTrans" cxnId="{18B9DB16-5334-4BB8-8578-60BCCA869C98}">
      <dgm:prSet/>
      <dgm:spPr/>
      <dgm:t>
        <a:bodyPr/>
        <a:lstStyle/>
        <a:p>
          <a:endParaRPr lang="ru-RU"/>
        </a:p>
      </dgm:t>
    </dgm:pt>
    <dgm:pt modelId="{40539E78-D309-42C8-9834-C2D663CBACDD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6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E32BDF54-B96B-412F-A9F8-299B31EEB6BB}" type="parTrans" cxnId="{3076BBC1-62D9-4FF1-AD29-21DDA6A8607A}">
      <dgm:prSet/>
      <dgm:spPr/>
      <dgm:t>
        <a:bodyPr/>
        <a:lstStyle/>
        <a:p>
          <a:endParaRPr lang="ru-RU"/>
        </a:p>
      </dgm:t>
    </dgm:pt>
    <dgm:pt modelId="{FB599EAE-B7C5-4039-89C1-2816BC7D1483}" type="sibTrans" cxnId="{3076BBC1-62D9-4FF1-AD29-21DDA6A8607A}">
      <dgm:prSet/>
      <dgm:spPr/>
      <dgm:t>
        <a:bodyPr/>
        <a:lstStyle/>
        <a:p>
          <a:endParaRPr lang="ru-RU"/>
        </a:p>
      </dgm:t>
    </dgm:pt>
    <dgm:pt modelId="{DA9EE095-94F8-4D64-B9BB-C56B4C77475C}" type="pres">
      <dgm:prSet presAssocID="{620931DC-83B0-4E19-9D72-584EBCCC601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A44449-8B6E-4B99-BE88-DCFD5A415C1B}" type="pres">
      <dgm:prSet presAssocID="{3FA8417D-6DBE-463D-87AF-4F0727B000F7}" presName="compositeNode" presStyleCnt="0">
        <dgm:presLayoutVars>
          <dgm:bulletEnabled val="1"/>
        </dgm:presLayoutVars>
      </dgm:prSet>
      <dgm:spPr/>
    </dgm:pt>
    <dgm:pt modelId="{8F7EBBEF-1AAB-4180-9006-423D37C109C5}" type="pres">
      <dgm:prSet presAssocID="{3FA8417D-6DBE-463D-87AF-4F0727B000F7}" presName="image" presStyleLbl="fgImgPlace1" presStyleIdx="0" presStyleCnt="1" custScaleX="109722" custScaleY="93211" custLinFactNeighborX="-7438" custLinFactNeighborY="651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C2860D4A-85B6-4BB0-8B20-4538C3B3AE49}" type="pres">
      <dgm:prSet presAssocID="{3FA8417D-6DBE-463D-87AF-4F0727B000F7}" presName="childNode" presStyleLbl="node1" presStyleIdx="0" presStyleCnt="1" custScaleX="111745" custScaleY="120771" custLinFactNeighborX="-1091" custLinFactNeighborY="-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483A5-BF1A-4373-BBCE-C948E3140B6C}" type="pres">
      <dgm:prSet presAssocID="{3FA8417D-6DBE-463D-87AF-4F0727B000F7}" presName="parentNode" presStyleLbl="revTx" presStyleIdx="0" presStyleCnt="1" custScaleX="63063" custScaleY="77741" custLinFactNeighborX="-35546" custLinFactNeighborY="-5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BE9DC-5014-427F-A176-E6B82343E48D}" type="presOf" srcId="{40539E78-D309-42C8-9834-C2D663CBACDD}" destId="{C2860D4A-85B6-4BB0-8B20-4538C3B3AE49}" srcOrd="0" destOrd="1" presId="urn:microsoft.com/office/officeart/2005/8/layout/hList2"/>
    <dgm:cxn modelId="{18B9DB16-5334-4BB8-8578-60BCCA869C98}" srcId="{3FA8417D-6DBE-463D-87AF-4F0727B000F7}" destId="{7EDBF50F-3856-4982-8B4D-6503EA02BD19}" srcOrd="7" destOrd="0" parTransId="{1DCBF07F-E1E4-4BE6-8992-0B03E8FAD149}" sibTransId="{F3AC41B6-CF54-4709-AAC5-0348D8D84B52}"/>
    <dgm:cxn modelId="{138A2E29-3FBE-49E7-96C5-D367D0918809}" type="presOf" srcId="{F69D85EE-EA49-47E6-BE8D-B08CD38CDF7F}" destId="{C2860D4A-85B6-4BB0-8B20-4538C3B3AE49}" srcOrd="0" destOrd="0" presId="urn:microsoft.com/office/officeart/2005/8/layout/hList2"/>
    <dgm:cxn modelId="{DC7D0EDA-B036-40FA-A8E1-156791A693C0}" type="presOf" srcId="{62B61526-79A1-4A91-9AFA-1306B0EC40EB}" destId="{C2860D4A-85B6-4BB0-8B20-4538C3B3AE49}" srcOrd="0" destOrd="4" presId="urn:microsoft.com/office/officeart/2005/8/layout/hList2"/>
    <dgm:cxn modelId="{E3F9BD00-E738-43DC-B059-A806803ED3BA}" srcId="{3FA8417D-6DBE-463D-87AF-4F0727B000F7}" destId="{4714E266-C0F4-4874-8224-352F4F66B7E0}" srcOrd="12" destOrd="0" parTransId="{ED55CD5A-C44D-41C2-B776-35FD61141A03}" sibTransId="{47ABD5E8-C017-4309-BA14-F0AB9FE02457}"/>
    <dgm:cxn modelId="{4A624DBC-8040-4EC0-8399-952A52EEBEB9}" type="presOf" srcId="{B1263F66-60C3-4C99-83D4-8A858DF37FF7}" destId="{C2860D4A-85B6-4BB0-8B20-4538C3B3AE49}" srcOrd="0" destOrd="10" presId="urn:microsoft.com/office/officeart/2005/8/layout/hList2"/>
    <dgm:cxn modelId="{34C276E4-0E7F-4172-859D-820326E9CD85}" srcId="{3FA8417D-6DBE-463D-87AF-4F0727B000F7}" destId="{1BD338EB-9E11-4A38-9B15-873C0A79A063}" srcOrd="6" destOrd="0" parTransId="{6264F115-5500-4FBF-897A-6D9C3AF2684D}" sibTransId="{D620226C-5789-442B-84A8-025AA3D24F75}"/>
    <dgm:cxn modelId="{028ED185-4FBA-4230-A9F1-A65DC586AACB}" srcId="{3FA8417D-6DBE-463D-87AF-4F0727B000F7}" destId="{1E8D6F1A-A541-4529-9618-CB0B24D4C908}" srcOrd="9" destOrd="0" parTransId="{8D21A0E8-6CAA-45D4-9C00-943BC31077E9}" sibTransId="{71103183-77EC-4302-AC5C-02A84A22C636}"/>
    <dgm:cxn modelId="{86316814-34B8-430E-933B-50E031C99718}" type="presOf" srcId="{8122AF09-919B-4C24-8F97-055172F62A3A}" destId="{C2860D4A-85B6-4BB0-8B20-4538C3B3AE49}" srcOrd="0" destOrd="5" presId="urn:microsoft.com/office/officeart/2005/8/layout/hList2"/>
    <dgm:cxn modelId="{458D00AC-AF72-4721-9520-AB88F799F95A}" type="presOf" srcId="{1BD338EB-9E11-4A38-9B15-873C0A79A063}" destId="{C2860D4A-85B6-4BB0-8B20-4538C3B3AE49}" srcOrd="0" destOrd="6" presId="urn:microsoft.com/office/officeart/2005/8/layout/hList2"/>
    <dgm:cxn modelId="{5757986A-4378-4147-9F6D-C4D22352192C}" srcId="{620931DC-83B0-4E19-9D72-584EBCCC6010}" destId="{3FA8417D-6DBE-463D-87AF-4F0727B000F7}" srcOrd="0" destOrd="0" parTransId="{1EEBF969-3E4E-4773-B90B-BBD8BB5AA70B}" sibTransId="{247C3D90-C2B1-4D36-8DB5-FC3ABBC14254}"/>
    <dgm:cxn modelId="{6C662547-08C1-4A89-AE44-EA26C135D495}" type="presOf" srcId="{620931DC-83B0-4E19-9D72-584EBCCC6010}" destId="{DA9EE095-94F8-4D64-B9BB-C56B4C77475C}" srcOrd="0" destOrd="0" presId="urn:microsoft.com/office/officeart/2005/8/layout/hList2"/>
    <dgm:cxn modelId="{FFB85AFB-4B8D-44C3-B47D-5EEA7B3A149E}" srcId="{3FA8417D-6DBE-463D-87AF-4F0727B000F7}" destId="{7C08F848-4DCB-45BE-B1A8-2B0E99D8565B}" srcOrd="2" destOrd="0" parTransId="{59AA13D5-A400-4DF4-9A7D-28E369D82602}" sibTransId="{B865256E-F95B-43E5-85A0-E878964C5A1F}"/>
    <dgm:cxn modelId="{37577A88-722F-4900-9375-C428A81DB54F}" type="presOf" srcId="{7C08F848-4DCB-45BE-B1A8-2B0E99D8565B}" destId="{C2860D4A-85B6-4BB0-8B20-4538C3B3AE49}" srcOrd="0" destOrd="2" presId="urn:microsoft.com/office/officeart/2005/8/layout/hList2"/>
    <dgm:cxn modelId="{3E1E48EC-38E6-49A6-8A85-D74B38F60128}" srcId="{3FA8417D-6DBE-463D-87AF-4F0727B000F7}" destId="{B1263F66-60C3-4C99-83D4-8A858DF37FF7}" srcOrd="10" destOrd="0" parTransId="{B6879CFE-E2CB-4F12-9F25-ED2289C47F05}" sibTransId="{DBE8605F-DBB8-439E-BB29-75A4DB3A6601}"/>
    <dgm:cxn modelId="{9D5E9376-4D0E-48F9-A502-23D08F8CCD9E}" type="presOf" srcId="{7EDBF50F-3856-4982-8B4D-6503EA02BD19}" destId="{C2860D4A-85B6-4BB0-8B20-4538C3B3AE49}" srcOrd="0" destOrd="7" presId="urn:microsoft.com/office/officeart/2005/8/layout/hList2"/>
    <dgm:cxn modelId="{0B57B29E-C068-4AC9-8B7B-1E29D4CAF74F}" type="presOf" srcId="{CA887B4D-B1FA-405D-B8EF-E43A810184B4}" destId="{C2860D4A-85B6-4BB0-8B20-4538C3B3AE49}" srcOrd="0" destOrd="3" presId="urn:microsoft.com/office/officeart/2005/8/layout/hList2"/>
    <dgm:cxn modelId="{D7B0B062-3A0A-4DD0-811B-902384A443B3}" srcId="{3FA8417D-6DBE-463D-87AF-4F0727B000F7}" destId="{CA887B4D-B1FA-405D-B8EF-E43A810184B4}" srcOrd="3" destOrd="0" parTransId="{646009E1-E143-489C-BB81-E890E4420F20}" sibTransId="{4F071D70-189E-461D-9867-CFDA097BA057}"/>
    <dgm:cxn modelId="{1D290109-2ADC-4A8D-99E3-FEBFC97B76E1}" srcId="{3FA8417D-6DBE-463D-87AF-4F0727B000F7}" destId="{FC0C90DB-39D5-438B-9F0A-4E06D103EF3C}" srcOrd="13" destOrd="0" parTransId="{8C72CD69-AE72-4255-B0F2-DBCED1050033}" sibTransId="{414C7D45-8BCD-4CC8-B496-13BBB57FA76F}"/>
    <dgm:cxn modelId="{1879CC37-B2C3-48E8-AF07-4942E1282E23}" srcId="{3FA8417D-6DBE-463D-87AF-4F0727B000F7}" destId="{7BA8FCAD-8AE4-4F2F-AB46-9028D9B61E97}" srcOrd="11" destOrd="0" parTransId="{CE762C58-0025-4802-8DC2-98A6A9114596}" sibTransId="{73AF6FC5-4F91-4EAE-B15C-2AC85F0D7588}"/>
    <dgm:cxn modelId="{03C3E3F1-34B4-4DA8-994B-C77735ED270A}" type="presOf" srcId="{3FA8417D-6DBE-463D-87AF-4F0727B000F7}" destId="{C36483A5-BF1A-4373-BBCE-C948E3140B6C}" srcOrd="0" destOrd="0" presId="urn:microsoft.com/office/officeart/2005/8/layout/hList2"/>
    <dgm:cxn modelId="{7067294E-1C24-4638-9043-554A86BBF914}" type="presOf" srcId="{FC0C90DB-39D5-438B-9F0A-4E06D103EF3C}" destId="{C2860D4A-85B6-4BB0-8B20-4538C3B3AE49}" srcOrd="0" destOrd="13" presId="urn:microsoft.com/office/officeart/2005/8/layout/hList2"/>
    <dgm:cxn modelId="{A2583D6C-9990-4AA4-A3A3-C0D0191BF24F}" srcId="{3FA8417D-6DBE-463D-87AF-4F0727B000F7}" destId="{F69D85EE-EA49-47E6-BE8D-B08CD38CDF7F}" srcOrd="0" destOrd="0" parTransId="{1AE33E47-EABF-4778-A87D-6B6B799F136A}" sibTransId="{CFCE4701-3F85-45B3-B9DA-4DB9CE23B0E4}"/>
    <dgm:cxn modelId="{C777574D-BBDA-4B99-A0F1-472B728ECDF1}" srcId="{3FA8417D-6DBE-463D-87AF-4F0727B000F7}" destId="{C23D98AD-8F48-4956-B056-D6A5B96137CA}" srcOrd="8" destOrd="0" parTransId="{EE76F8D4-7B27-44EF-9E6A-FFBABF5B330E}" sibTransId="{031A69B2-F944-4BA8-ACB3-F7B201C24652}"/>
    <dgm:cxn modelId="{BDA78296-1BCF-4433-9630-081F197B89FD}" type="presOf" srcId="{4714E266-C0F4-4874-8224-352F4F66B7E0}" destId="{C2860D4A-85B6-4BB0-8B20-4538C3B3AE49}" srcOrd="0" destOrd="12" presId="urn:microsoft.com/office/officeart/2005/8/layout/hList2"/>
    <dgm:cxn modelId="{3076BBC1-62D9-4FF1-AD29-21DDA6A8607A}" srcId="{3FA8417D-6DBE-463D-87AF-4F0727B000F7}" destId="{40539E78-D309-42C8-9834-C2D663CBACDD}" srcOrd="1" destOrd="0" parTransId="{E32BDF54-B96B-412F-A9F8-299B31EEB6BB}" sibTransId="{FB599EAE-B7C5-4039-89C1-2816BC7D1483}"/>
    <dgm:cxn modelId="{8A404E35-F60E-4D45-91DA-84A277AFDF38}" type="presOf" srcId="{7BA8FCAD-8AE4-4F2F-AB46-9028D9B61E97}" destId="{C2860D4A-85B6-4BB0-8B20-4538C3B3AE49}" srcOrd="0" destOrd="11" presId="urn:microsoft.com/office/officeart/2005/8/layout/hList2"/>
    <dgm:cxn modelId="{FE1B3DEC-7E9A-4355-A0A3-069E1B8C6AF8}" srcId="{3FA8417D-6DBE-463D-87AF-4F0727B000F7}" destId="{8122AF09-919B-4C24-8F97-055172F62A3A}" srcOrd="5" destOrd="0" parTransId="{258C85D6-A1E4-4A6A-A7D9-EC63E3F0BADA}" sibTransId="{D8B85F7B-4EFB-44CE-856A-738C27B58D9B}"/>
    <dgm:cxn modelId="{09EE9160-BE03-4DBE-ABB5-20BA0F6C84D3}" srcId="{3FA8417D-6DBE-463D-87AF-4F0727B000F7}" destId="{62B61526-79A1-4A91-9AFA-1306B0EC40EB}" srcOrd="4" destOrd="0" parTransId="{1F56217D-2433-460E-B57A-19F4F329CADE}" sibTransId="{91177E99-767B-4A30-9827-E39164C2FF8A}"/>
    <dgm:cxn modelId="{DE2A2733-F59C-4B9E-A2A9-1C558951B893}" type="presOf" srcId="{1E8D6F1A-A541-4529-9618-CB0B24D4C908}" destId="{C2860D4A-85B6-4BB0-8B20-4538C3B3AE49}" srcOrd="0" destOrd="9" presId="urn:microsoft.com/office/officeart/2005/8/layout/hList2"/>
    <dgm:cxn modelId="{0F9C9ABE-7C6A-4770-8F77-4BDBF46A6349}" type="presOf" srcId="{C23D98AD-8F48-4956-B056-D6A5B96137CA}" destId="{C2860D4A-85B6-4BB0-8B20-4538C3B3AE49}" srcOrd="0" destOrd="8" presId="urn:microsoft.com/office/officeart/2005/8/layout/hList2"/>
    <dgm:cxn modelId="{C04DF1B5-1B83-49FC-9DBE-A3F9BFE6869F}" type="presParOf" srcId="{DA9EE095-94F8-4D64-B9BB-C56B4C77475C}" destId="{45A44449-8B6E-4B99-BE88-DCFD5A415C1B}" srcOrd="0" destOrd="0" presId="urn:microsoft.com/office/officeart/2005/8/layout/hList2"/>
    <dgm:cxn modelId="{DDB4859C-9B83-40D0-8C9C-A97E96BDE30B}" type="presParOf" srcId="{45A44449-8B6E-4B99-BE88-DCFD5A415C1B}" destId="{8F7EBBEF-1AAB-4180-9006-423D37C109C5}" srcOrd="0" destOrd="0" presId="urn:microsoft.com/office/officeart/2005/8/layout/hList2"/>
    <dgm:cxn modelId="{4F9774FC-1DD2-487C-9244-3709F3443A8E}" type="presParOf" srcId="{45A44449-8B6E-4B99-BE88-DCFD5A415C1B}" destId="{C2860D4A-85B6-4BB0-8B20-4538C3B3AE49}" srcOrd="1" destOrd="0" presId="urn:microsoft.com/office/officeart/2005/8/layout/hList2"/>
    <dgm:cxn modelId="{16435B74-0533-4032-8CC5-681E27936189}" type="presParOf" srcId="{45A44449-8B6E-4B99-BE88-DCFD5A415C1B}" destId="{C36483A5-BF1A-4373-BBCE-C948E3140B6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2B33C1-21C8-4311-98EB-EDA20E4AADC6}" type="doc">
      <dgm:prSet loTypeId="urn:microsoft.com/office/officeart/2005/8/layout/h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ED9AAE2-9F9D-4C96-8960-C1A9719C6A65}">
      <dgm:prSet phldrT="[Текст]" custT="1"/>
      <dgm:spPr/>
      <dgm:t>
        <a:bodyPr/>
        <a:lstStyle/>
        <a:p>
          <a:pPr algn="ctr"/>
          <a:r>
            <a:rPr lang="ru-RU" sz="2000" dirty="0">
              <a:latin typeface="Verdana" pitchFamily="34" charset="0"/>
              <a:ea typeface="Verdana" pitchFamily="34" charset="0"/>
            </a:rPr>
            <a:t>При подготовке электронных документов</a:t>
          </a:r>
        </a:p>
      </dgm:t>
    </dgm:pt>
    <dgm:pt modelId="{4615E4AE-5C35-4940-83D6-AE8AFADA9D33}" type="parTrans" cxnId="{16D89212-9162-4CCC-B0DB-097EFE959125}">
      <dgm:prSet/>
      <dgm:spPr/>
      <dgm:t>
        <a:bodyPr/>
        <a:lstStyle/>
        <a:p>
          <a:endParaRPr lang="ru-RU"/>
        </a:p>
      </dgm:t>
    </dgm:pt>
    <dgm:pt modelId="{2901B2E8-7E1B-4D67-8EAB-07851334E759}" type="sibTrans" cxnId="{16D89212-9162-4CCC-B0DB-097EFE959125}">
      <dgm:prSet/>
      <dgm:spPr/>
      <dgm:t>
        <a:bodyPr/>
        <a:lstStyle/>
        <a:p>
          <a:endParaRPr lang="ru-RU"/>
        </a:p>
      </dgm:t>
    </dgm:pt>
    <dgm:pt modelId="{67BB09A2-8558-44CA-B9AE-BF48497E778B}">
      <dgm:prSet phldrT="[Текст]"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преобразование текстовых электронных документов в формат архивного хранения PDF/A-1, если электронный документ был создан или включен в систему в ином формате;</a:t>
          </a:r>
        </a:p>
      </dgm:t>
    </dgm:pt>
    <dgm:pt modelId="{95CCD845-E0F6-4B7F-A874-57CD43945A7F}" type="parTrans" cxnId="{3F812609-6DAD-483C-B6FB-6D333D5AC4B5}">
      <dgm:prSet/>
      <dgm:spPr/>
      <dgm:t>
        <a:bodyPr/>
        <a:lstStyle/>
        <a:p>
          <a:endParaRPr lang="ru-RU"/>
        </a:p>
      </dgm:t>
    </dgm:pt>
    <dgm:pt modelId="{8A72E22C-AA10-4303-B28A-3483682A5E7D}" type="sibTrans" cxnId="{3F812609-6DAD-483C-B6FB-6D333D5AC4B5}">
      <dgm:prSet/>
      <dgm:spPr/>
      <dgm:t>
        <a:bodyPr/>
        <a:lstStyle/>
        <a:p>
          <a:endParaRPr lang="ru-RU"/>
        </a:p>
      </dgm:t>
    </dgm:pt>
    <dgm:pt modelId="{DEBA63B4-1A24-4CB3-82DF-70CFD44D639A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формирование в информационной системе описей электронных дел, документов структурных подразделений;</a:t>
          </a:r>
        </a:p>
      </dgm:t>
    </dgm:pt>
    <dgm:pt modelId="{96B20501-C7E0-4763-B0AF-ED0A253F9289}" type="parTrans" cxnId="{A158C0A6-E628-45EF-8E15-F02FF56CCE56}">
      <dgm:prSet/>
      <dgm:spPr/>
      <dgm:t>
        <a:bodyPr/>
        <a:lstStyle/>
        <a:p>
          <a:endParaRPr lang="ru-RU"/>
        </a:p>
      </dgm:t>
    </dgm:pt>
    <dgm:pt modelId="{85A52187-3056-44C9-A3B3-074C665E1DCD}" type="sibTrans" cxnId="{A158C0A6-E628-45EF-8E15-F02FF56CCE56}">
      <dgm:prSet/>
      <dgm:spPr/>
      <dgm:t>
        <a:bodyPr/>
        <a:lstStyle/>
        <a:p>
          <a:endParaRPr lang="ru-RU"/>
        </a:p>
      </dgm:t>
    </dgm:pt>
    <dgm:pt modelId="{C04EB8E0-D9C0-43F5-8074-1EF240CBEFCE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формирование в информационной системе государственного органа, органа местного самоуправления контейнеров электронных документов, включающих: </a:t>
          </a:r>
          <a:r>
            <a:rPr lang="ru-RU" sz="1200" dirty="0" err="1">
              <a:latin typeface="Verdana" pitchFamily="34" charset="0"/>
              <a:ea typeface="Verdana" pitchFamily="34" charset="0"/>
            </a:rPr>
            <a:t>контент</a:t>
          </a:r>
          <a:r>
            <a:rPr lang="ru-RU" sz="1200" dirty="0">
              <a:latin typeface="Verdana" pitchFamily="34" charset="0"/>
              <a:ea typeface="Verdana" pitchFamily="34" charset="0"/>
            </a:rPr>
            <a:t> и метаданные электронного документа, файлы электронных подписей, визуализированную копию текстового электронного документа в формате PDF/A-1;</a:t>
          </a:r>
        </a:p>
      </dgm:t>
    </dgm:pt>
    <dgm:pt modelId="{0857A29A-EC1F-476C-9E82-06A982882CB2}" type="parTrans" cxnId="{38301502-8C44-439B-BD0C-0BE37AA9EBC7}">
      <dgm:prSet/>
      <dgm:spPr/>
      <dgm:t>
        <a:bodyPr/>
        <a:lstStyle/>
        <a:p>
          <a:endParaRPr lang="ru-RU"/>
        </a:p>
      </dgm:t>
    </dgm:pt>
    <dgm:pt modelId="{A2F6A368-F361-4025-A280-4C8A5628E4A7}" type="sibTrans" cxnId="{38301502-8C44-439B-BD0C-0BE37AA9EBC7}">
      <dgm:prSet/>
      <dgm:spPr/>
      <dgm:t>
        <a:bodyPr/>
        <a:lstStyle/>
        <a:p>
          <a:endParaRPr lang="ru-RU"/>
        </a:p>
      </dgm:t>
    </dgm:pt>
    <dgm:pt modelId="{3C12E1D9-A8EF-4DD7-87A0-E47E847F632D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формирование в информационной системе государственного органа, органа местного самоуправления электронных дел, являющихся совокупностью контейнеров электронных документов или контейнером электронного документа;</a:t>
          </a:r>
        </a:p>
      </dgm:t>
    </dgm:pt>
    <dgm:pt modelId="{925E4A02-A948-4EE0-9B6A-E52780337A4C}" type="parTrans" cxnId="{2A4F0315-323E-4D07-946A-1B524CDB474E}">
      <dgm:prSet/>
      <dgm:spPr/>
      <dgm:t>
        <a:bodyPr/>
        <a:lstStyle/>
        <a:p>
          <a:endParaRPr lang="ru-RU"/>
        </a:p>
      </dgm:t>
    </dgm:pt>
    <dgm:pt modelId="{EB64DFA4-A77C-4830-A36C-7B8DFB05F0A2}" type="sibTrans" cxnId="{2A4F0315-323E-4D07-946A-1B524CDB474E}">
      <dgm:prSet/>
      <dgm:spPr/>
      <dgm:t>
        <a:bodyPr/>
        <a:lstStyle/>
        <a:p>
          <a:endParaRPr lang="ru-RU"/>
        </a:p>
      </dgm:t>
    </dgm:pt>
    <dgm:pt modelId="{63E14185-2C96-4066-9276-D9CA98630EC4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миграция электронных документов на физически обособленные материальные носители, если документы передаются в архив государственного органа, органа местного самоуправления не по информационно-коммуникационным каналам;</a:t>
          </a:r>
        </a:p>
      </dgm:t>
    </dgm:pt>
    <dgm:pt modelId="{0C0A7126-E66E-4BC0-92AA-58ABD041D55D}" type="parTrans" cxnId="{712D65F4-A46B-4CFD-BA0D-C83553497E3E}">
      <dgm:prSet/>
      <dgm:spPr/>
      <dgm:t>
        <a:bodyPr/>
        <a:lstStyle/>
        <a:p>
          <a:endParaRPr lang="ru-RU"/>
        </a:p>
      </dgm:t>
    </dgm:pt>
    <dgm:pt modelId="{F457E738-C2F0-4706-8668-0F578D29A102}" type="sibTrans" cxnId="{712D65F4-A46B-4CFD-BA0D-C83553497E3E}">
      <dgm:prSet/>
      <dgm:spPr/>
      <dgm:t>
        <a:bodyPr/>
        <a:lstStyle/>
        <a:p>
          <a:endParaRPr lang="ru-RU"/>
        </a:p>
      </dgm:t>
    </dgm:pt>
    <dgm:pt modelId="{07DB1D26-EFAD-4E97-9D95-1523156CCECB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проверка </a:t>
          </a:r>
          <a:r>
            <a:rPr lang="ru-RU" sz="1200" dirty="0" err="1">
              <a:latin typeface="Verdana" pitchFamily="34" charset="0"/>
              <a:ea typeface="Verdana" pitchFamily="34" charset="0"/>
            </a:rPr>
            <a:t>воспроизводимости</a:t>
          </a:r>
          <a:r>
            <a:rPr lang="ru-RU" sz="1200" dirty="0">
              <a:latin typeface="Verdana" pitchFamily="34" charset="0"/>
              <a:ea typeface="Verdana" pitchFamily="34" charset="0"/>
            </a:rPr>
            <a:t> электронных документов;</a:t>
          </a:r>
        </a:p>
      </dgm:t>
    </dgm:pt>
    <dgm:pt modelId="{56F330F4-C5AD-4CF0-A7DE-9C548461C1E8}" type="parTrans" cxnId="{3A789857-A1AE-40DF-8CEC-5697B246A364}">
      <dgm:prSet/>
      <dgm:spPr/>
      <dgm:t>
        <a:bodyPr/>
        <a:lstStyle/>
        <a:p>
          <a:endParaRPr lang="ru-RU"/>
        </a:p>
      </dgm:t>
    </dgm:pt>
    <dgm:pt modelId="{8FAAFE48-39F2-4F66-802F-34F4BBCF064D}" type="sibTrans" cxnId="{3A789857-A1AE-40DF-8CEC-5697B246A364}">
      <dgm:prSet/>
      <dgm:spPr/>
      <dgm:t>
        <a:bodyPr/>
        <a:lstStyle/>
        <a:p>
          <a:endParaRPr lang="ru-RU"/>
        </a:p>
      </dgm:t>
    </dgm:pt>
    <dgm:pt modelId="{26093FB3-98D1-4A20-8EC6-873FED2BE55C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проверка электронных документов на наличие вредоносных компьютерных программ;</a:t>
          </a:r>
        </a:p>
      </dgm:t>
    </dgm:pt>
    <dgm:pt modelId="{2E25FF00-1129-4176-A928-0ADDB1786F27}" type="parTrans" cxnId="{16F7FFE1-EA40-45E0-B9E0-5702435AD681}">
      <dgm:prSet/>
      <dgm:spPr/>
      <dgm:t>
        <a:bodyPr/>
        <a:lstStyle/>
        <a:p>
          <a:endParaRPr lang="ru-RU"/>
        </a:p>
      </dgm:t>
    </dgm:pt>
    <dgm:pt modelId="{35F098F3-7388-4B1E-8576-227636A8C4F3}" type="sibTrans" cxnId="{16F7FFE1-EA40-45E0-B9E0-5702435AD681}">
      <dgm:prSet/>
      <dgm:spPr/>
      <dgm:t>
        <a:bodyPr/>
        <a:lstStyle/>
        <a:p>
          <a:endParaRPr lang="ru-RU"/>
        </a:p>
      </dgm:t>
    </dgm:pt>
    <dgm:pt modelId="{2B1C04C8-94E5-4F69-85D3-832CABDEB24E}">
      <dgm:prSet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r>
            <a:rPr lang="ru-RU" sz="1200" dirty="0">
              <a:latin typeface="Verdana" pitchFamily="34" charset="0"/>
              <a:ea typeface="Verdana" pitchFamily="34" charset="0"/>
            </a:rPr>
            <a:t>формирование транспортного контейнера, содержащего электронные дела, включенные в опись электронных дел, документов структурного подразделения (опись дел постоянного хранения, временных (свыше 10 лет) сроков хранения, дел по личному составу).</a:t>
          </a:r>
        </a:p>
      </dgm:t>
    </dgm:pt>
    <dgm:pt modelId="{63D97413-A0CA-49E8-98C6-35A75BCB1BB2}" type="parTrans" cxnId="{4496548C-9917-4078-B0CF-81EE65C4DAB8}">
      <dgm:prSet/>
      <dgm:spPr/>
      <dgm:t>
        <a:bodyPr/>
        <a:lstStyle/>
        <a:p>
          <a:endParaRPr lang="ru-RU"/>
        </a:p>
      </dgm:t>
    </dgm:pt>
    <dgm:pt modelId="{126EF12A-301F-4E44-BC08-6644157F0B1F}" type="sibTrans" cxnId="{4496548C-9917-4078-B0CF-81EE65C4DAB8}">
      <dgm:prSet/>
      <dgm:spPr/>
      <dgm:t>
        <a:bodyPr/>
        <a:lstStyle/>
        <a:p>
          <a:endParaRPr lang="ru-RU"/>
        </a:p>
      </dgm:t>
    </dgm:pt>
    <dgm:pt modelId="{ABECC1BC-9AA6-42CD-B836-E38D409A206A}">
      <dgm:prSet phldrT="[Текст]" custT="1"/>
      <dgm:spPr/>
      <dgm:t>
        <a:bodyPr/>
        <a:lstStyle/>
        <a:p>
          <a:pPr marL="0" indent="0" algn="just">
            <a:lnSpc>
              <a:spcPct val="150000"/>
            </a:lnSpc>
            <a:spcAft>
              <a:spcPts val="0"/>
            </a:spcAft>
          </a:pPr>
          <a:endParaRPr lang="ru-RU" sz="1200" dirty="0">
            <a:latin typeface="Verdana" pitchFamily="34" charset="0"/>
            <a:ea typeface="Verdana" pitchFamily="34" charset="0"/>
          </a:endParaRPr>
        </a:p>
      </dgm:t>
    </dgm:pt>
    <dgm:pt modelId="{3C2AB08B-B084-4568-AC6E-3B06B14B6A38}" type="parTrans" cxnId="{BD86C351-0ADD-4FFD-BC5C-261B775CCA25}">
      <dgm:prSet/>
      <dgm:spPr/>
    </dgm:pt>
    <dgm:pt modelId="{928DB130-DC73-408F-80AF-A8AB854F26FD}" type="sibTrans" cxnId="{BD86C351-0ADD-4FFD-BC5C-261B775CCA25}">
      <dgm:prSet/>
      <dgm:spPr/>
    </dgm:pt>
    <dgm:pt modelId="{EF2AF241-4971-4D3B-A0FF-D5BD5CFA318B}" type="pres">
      <dgm:prSet presAssocID="{9C2B33C1-21C8-4311-98EB-EDA20E4AADC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785C18-268D-4D6F-85A2-E8A2D7872625}" type="pres">
      <dgm:prSet presAssocID="{0ED9AAE2-9F9D-4C96-8960-C1A9719C6A65}" presName="compositeNode" presStyleCnt="0">
        <dgm:presLayoutVars>
          <dgm:bulletEnabled val="1"/>
        </dgm:presLayoutVars>
      </dgm:prSet>
      <dgm:spPr/>
    </dgm:pt>
    <dgm:pt modelId="{A0D74EB7-4A37-4161-94A0-3E441FE29B97}" type="pres">
      <dgm:prSet presAssocID="{0ED9AAE2-9F9D-4C96-8960-C1A9719C6A65}" presName="image" presStyleLbl="fgImgPlace1" presStyleIdx="0" presStyleCnt="1" custScaleX="102208" custScaleY="66861" custLinFactNeighborX="3980" custLinFactNeighborY="804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8E7A1D59-2C01-406B-8FAD-3E3BEB708B41}" type="pres">
      <dgm:prSet presAssocID="{0ED9AAE2-9F9D-4C96-8960-C1A9719C6A65}" presName="childNode" presStyleLbl="node1" presStyleIdx="0" presStyleCnt="1" custScaleX="108719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198CD-3198-4B57-A3B8-E73E5709D294}" type="pres">
      <dgm:prSet presAssocID="{0ED9AAE2-9F9D-4C96-8960-C1A9719C6A65}" presName="parentNode" presStyleLbl="revTx" presStyleIdx="0" presStyleCnt="1" custScaleY="117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6C351-0ADD-4FFD-BC5C-261B775CCA25}" srcId="{0ED9AAE2-9F9D-4C96-8960-C1A9719C6A65}" destId="{ABECC1BC-9AA6-42CD-B836-E38D409A206A}" srcOrd="0" destOrd="0" parTransId="{3C2AB08B-B084-4568-AC6E-3B06B14B6A38}" sibTransId="{928DB130-DC73-408F-80AF-A8AB854F26FD}"/>
    <dgm:cxn modelId="{25CE8A0B-0601-4D1F-BD80-EC7DD54B631F}" type="presOf" srcId="{63E14185-2C96-4066-9276-D9CA98630EC4}" destId="{8E7A1D59-2C01-406B-8FAD-3E3BEB708B41}" srcOrd="0" destOrd="5" presId="urn:microsoft.com/office/officeart/2005/8/layout/hList2"/>
    <dgm:cxn modelId="{38301502-8C44-439B-BD0C-0BE37AA9EBC7}" srcId="{0ED9AAE2-9F9D-4C96-8960-C1A9719C6A65}" destId="{C04EB8E0-D9C0-43F5-8074-1EF240CBEFCE}" srcOrd="3" destOrd="0" parTransId="{0857A29A-EC1F-476C-9E82-06A982882CB2}" sibTransId="{A2F6A368-F361-4025-A280-4C8A5628E4A7}"/>
    <dgm:cxn modelId="{712D65F4-A46B-4CFD-BA0D-C83553497E3E}" srcId="{0ED9AAE2-9F9D-4C96-8960-C1A9719C6A65}" destId="{63E14185-2C96-4066-9276-D9CA98630EC4}" srcOrd="5" destOrd="0" parTransId="{0C0A7126-E66E-4BC0-92AA-58ABD041D55D}" sibTransId="{F457E738-C2F0-4706-8668-0F578D29A102}"/>
    <dgm:cxn modelId="{A158C0A6-E628-45EF-8E15-F02FF56CCE56}" srcId="{0ED9AAE2-9F9D-4C96-8960-C1A9719C6A65}" destId="{DEBA63B4-1A24-4CB3-82DF-70CFD44D639A}" srcOrd="2" destOrd="0" parTransId="{96B20501-C7E0-4763-B0AF-ED0A253F9289}" sibTransId="{85A52187-3056-44C9-A3B3-074C665E1DCD}"/>
    <dgm:cxn modelId="{16F7FFE1-EA40-45E0-B9E0-5702435AD681}" srcId="{0ED9AAE2-9F9D-4C96-8960-C1A9719C6A65}" destId="{26093FB3-98D1-4A20-8EC6-873FED2BE55C}" srcOrd="7" destOrd="0" parTransId="{2E25FF00-1129-4176-A928-0ADDB1786F27}" sibTransId="{35F098F3-7388-4B1E-8576-227636A8C4F3}"/>
    <dgm:cxn modelId="{720B2F1D-126A-49C3-8082-C62FE4F18AC1}" type="presOf" srcId="{C04EB8E0-D9C0-43F5-8074-1EF240CBEFCE}" destId="{8E7A1D59-2C01-406B-8FAD-3E3BEB708B41}" srcOrd="0" destOrd="3" presId="urn:microsoft.com/office/officeart/2005/8/layout/hList2"/>
    <dgm:cxn modelId="{3A789857-A1AE-40DF-8CEC-5697B246A364}" srcId="{0ED9AAE2-9F9D-4C96-8960-C1A9719C6A65}" destId="{07DB1D26-EFAD-4E97-9D95-1523156CCECB}" srcOrd="6" destOrd="0" parTransId="{56F330F4-C5AD-4CF0-A7DE-9C548461C1E8}" sibTransId="{8FAAFE48-39F2-4F66-802F-34F4BBCF064D}"/>
    <dgm:cxn modelId="{5624EAFE-8FB9-4590-A1B2-42DB10FEF270}" type="presOf" srcId="{67BB09A2-8558-44CA-B9AE-BF48497E778B}" destId="{8E7A1D59-2C01-406B-8FAD-3E3BEB708B41}" srcOrd="0" destOrd="1" presId="urn:microsoft.com/office/officeart/2005/8/layout/hList2"/>
    <dgm:cxn modelId="{8ACADC47-7C78-48A0-A4C7-A147F08452AB}" type="presOf" srcId="{DEBA63B4-1A24-4CB3-82DF-70CFD44D639A}" destId="{8E7A1D59-2C01-406B-8FAD-3E3BEB708B41}" srcOrd="0" destOrd="2" presId="urn:microsoft.com/office/officeart/2005/8/layout/hList2"/>
    <dgm:cxn modelId="{16D89212-9162-4CCC-B0DB-097EFE959125}" srcId="{9C2B33C1-21C8-4311-98EB-EDA20E4AADC6}" destId="{0ED9AAE2-9F9D-4C96-8960-C1A9719C6A65}" srcOrd="0" destOrd="0" parTransId="{4615E4AE-5C35-4940-83D6-AE8AFADA9D33}" sibTransId="{2901B2E8-7E1B-4D67-8EAB-07851334E759}"/>
    <dgm:cxn modelId="{4496548C-9917-4078-B0CF-81EE65C4DAB8}" srcId="{0ED9AAE2-9F9D-4C96-8960-C1A9719C6A65}" destId="{2B1C04C8-94E5-4F69-85D3-832CABDEB24E}" srcOrd="8" destOrd="0" parTransId="{63D97413-A0CA-49E8-98C6-35A75BCB1BB2}" sibTransId="{126EF12A-301F-4E44-BC08-6644157F0B1F}"/>
    <dgm:cxn modelId="{10FDEAD8-BBB9-4D10-A7B0-63C44EF94061}" type="presOf" srcId="{2B1C04C8-94E5-4F69-85D3-832CABDEB24E}" destId="{8E7A1D59-2C01-406B-8FAD-3E3BEB708B41}" srcOrd="0" destOrd="8" presId="urn:microsoft.com/office/officeart/2005/8/layout/hList2"/>
    <dgm:cxn modelId="{8BCE6229-53BE-4139-92BD-62697C47F1E1}" type="presOf" srcId="{07DB1D26-EFAD-4E97-9D95-1523156CCECB}" destId="{8E7A1D59-2C01-406B-8FAD-3E3BEB708B41}" srcOrd="0" destOrd="6" presId="urn:microsoft.com/office/officeart/2005/8/layout/hList2"/>
    <dgm:cxn modelId="{3F812609-6DAD-483C-B6FB-6D333D5AC4B5}" srcId="{0ED9AAE2-9F9D-4C96-8960-C1A9719C6A65}" destId="{67BB09A2-8558-44CA-B9AE-BF48497E778B}" srcOrd="1" destOrd="0" parTransId="{95CCD845-E0F6-4B7F-A874-57CD43945A7F}" sibTransId="{8A72E22C-AA10-4303-B28A-3483682A5E7D}"/>
    <dgm:cxn modelId="{E4FBD9FE-DAA0-4B8B-9EF8-AEF6661D640F}" type="presOf" srcId="{26093FB3-98D1-4A20-8EC6-873FED2BE55C}" destId="{8E7A1D59-2C01-406B-8FAD-3E3BEB708B41}" srcOrd="0" destOrd="7" presId="urn:microsoft.com/office/officeart/2005/8/layout/hList2"/>
    <dgm:cxn modelId="{FE21616A-1BDF-4AB5-AE16-479250887A3D}" type="presOf" srcId="{0ED9AAE2-9F9D-4C96-8960-C1A9719C6A65}" destId="{895198CD-3198-4B57-A3B8-E73E5709D294}" srcOrd="0" destOrd="0" presId="urn:microsoft.com/office/officeart/2005/8/layout/hList2"/>
    <dgm:cxn modelId="{9CAC544B-4B6A-4EC6-8958-5E0EE444ADDE}" type="presOf" srcId="{ABECC1BC-9AA6-42CD-B836-E38D409A206A}" destId="{8E7A1D59-2C01-406B-8FAD-3E3BEB708B41}" srcOrd="0" destOrd="0" presId="urn:microsoft.com/office/officeart/2005/8/layout/hList2"/>
    <dgm:cxn modelId="{2A4F0315-323E-4D07-946A-1B524CDB474E}" srcId="{0ED9AAE2-9F9D-4C96-8960-C1A9719C6A65}" destId="{3C12E1D9-A8EF-4DD7-87A0-E47E847F632D}" srcOrd="4" destOrd="0" parTransId="{925E4A02-A948-4EE0-9B6A-E52780337A4C}" sibTransId="{EB64DFA4-A77C-4830-A36C-7B8DFB05F0A2}"/>
    <dgm:cxn modelId="{FCF987D4-051A-417D-BBB6-2A09EC2ADA6A}" type="presOf" srcId="{3C12E1D9-A8EF-4DD7-87A0-E47E847F632D}" destId="{8E7A1D59-2C01-406B-8FAD-3E3BEB708B41}" srcOrd="0" destOrd="4" presId="urn:microsoft.com/office/officeart/2005/8/layout/hList2"/>
    <dgm:cxn modelId="{5942C1E5-82F0-4AB9-B02B-036E0CCC249C}" type="presOf" srcId="{9C2B33C1-21C8-4311-98EB-EDA20E4AADC6}" destId="{EF2AF241-4971-4D3B-A0FF-D5BD5CFA318B}" srcOrd="0" destOrd="0" presId="urn:microsoft.com/office/officeart/2005/8/layout/hList2"/>
    <dgm:cxn modelId="{F52907F4-7346-4354-86F6-8BBE59B37A30}" type="presParOf" srcId="{EF2AF241-4971-4D3B-A0FF-D5BD5CFA318B}" destId="{3B785C18-268D-4D6F-85A2-E8A2D7872625}" srcOrd="0" destOrd="0" presId="urn:microsoft.com/office/officeart/2005/8/layout/hList2"/>
    <dgm:cxn modelId="{3357BD73-EA21-42BB-BC4E-BC2546D696BB}" type="presParOf" srcId="{3B785C18-268D-4D6F-85A2-E8A2D7872625}" destId="{A0D74EB7-4A37-4161-94A0-3E441FE29B97}" srcOrd="0" destOrd="0" presId="urn:microsoft.com/office/officeart/2005/8/layout/hList2"/>
    <dgm:cxn modelId="{CAA16227-8778-49E3-BD9E-2B704F9C8EB6}" type="presParOf" srcId="{3B785C18-268D-4D6F-85A2-E8A2D7872625}" destId="{8E7A1D59-2C01-406B-8FAD-3E3BEB708B41}" srcOrd="1" destOrd="0" presId="urn:microsoft.com/office/officeart/2005/8/layout/hList2"/>
    <dgm:cxn modelId="{4CAFC515-794F-46AD-956B-4E0E6467E579}" type="presParOf" srcId="{3B785C18-268D-4D6F-85A2-E8A2D7872625}" destId="{895198CD-3198-4B57-A3B8-E73E5709D29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B08ADE-394C-4FC8-9940-EAB78FCE4DE7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09DA64-1A47-4ED8-8EC7-0B004300EA81}">
      <dgm:prSet phldrT="[Текст]" custT="1"/>
      <dgm:spPr/>
      <dgm:t>
        <a:bodyPr/>
        <a:lstStyle/>
        <a:p>
          <a:r>
            <a:rPr lang="ru-RU" sz="1600" b="0" i="0" dirty="0"/>
            <a:t>АРХИВНЫЕ ДОКУМЕНТЫ В АРХИВЕ СИСТЕМАТИЗИРУЮТСЯ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DA85225E-AC98-4E98-926D-DDA72CEEBE77}" type="parTrans" cxnId="{443109E7-4089-46EA-9056-2A8A571D6991}">
      <dgm:prSet/>
      <dgm:spPr/>
      <dgm:t>
        <a:bodyPr/>
        <a:lstStyle/>
        <a:p>
          <a:endParaRPr lang="ru-RU"/>
        </a:p>
      </dgm:t>
    </dgm:pt>
    <dgm:pt modelId="{872849A3-9441-42F3-93AC-67CD4ADB6918}" type="sibTrans" cxnId="{443109E7-4089-46EA-9056-2A8A571D6991}">
      <dgm:prSet/>
      <dgm:spPr/>
      <dgm:t>
        <a:bodyPr/>
        <a:lstStyle/>
        <a:p>
          <a:endParaRPr lang="ru-RU"/>
        </a:p>
      </dgm:t>
    </dgm:pt>
    <dgm:pt modelId="{9E89BD86-1697-4EAF-94DC-0247C15B95EB}">
      <dgm:prSet custT="1"/>
      <dgm:spPr/>
      <dgm:t>
        <a:bodyPr/>
        <a:lstStyle/>
        <a:p>
          <a:r>
            <a:rPr lang="ru-RU" sz="1600" b="0" i="0" dirty="0"/>
            <a:t>архивным фондам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240E44C1-1C10-486F-80CB-8254994D18D8}" type="sibTrans" cxnId="{2D08DD92-97FF-492D-A549-E08E7EF53D63}">
      <dgm:prSet/>
      <dgm:spPr/>
      <dgm:t>
        <a:bodyPr/>
        <a:lstStyle/>
        <a:p>
          <a:endParaRPr lang="ru-RU"/>
        </a:p>
      </dgm:t>
    </dgm:pt>
    <dgm:pt modelId="{4CAEB2E3-96F0-41DD-B1DC-565E7AC02A4D}" type="parTrans" cxnId="{2D08DD92-97FF-492D-A549-E08E7EF53D63}">
      <dgm:prSet/>
      <dgm:spPr/>
      <dgm:t>
        <a:bodyPr/>
        <a:lstStyle/>
        <a:p>
          <a:endParaRPr lang="ru-RU"/>
        </a:p>
      </dgm:t>
    </dgm:pt>
    <dgm:pt modelId="{AC062D4E-2860-41BF-A2A8-F9D617B818A1}">
      <dgm:prSet custT="1"/>
      <dgm:spPr/>
      <dgm:t>
        <a:bodyPr/>
        <a:lstStyle/>
        <a:p>
          <a:r>
            <a:rPr lang="ru-RU" sz="1600" b="0" i="0" dirty="0"/>
            <a:t> объединенным архивным фондам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8B7CF203-023E-42EC-9F19-17624D18ECA3}" type="parTrans" cxnId="{B7781A9C-E011-41DF-9B29-F911BD0DA80A}">
      <dgm:prSet/>
      <dgm:spPr/>
      <dgm:t>
        <a:bodyPr/>
        <a:lstStyle/>
        <a:p>
          <a:endParaRPr lang="ru-RU"/>
        </a:p>
      </dgm:t>
    </dgm:pt>
    <dgm:pt modelId="{22475D05-2692-47AA-8256-4ADFC1169262}" type="sibTrans" cxnId="{B7781A9C-E011-41DF-9B29-F911BD0DA80A}">
      <dgm:prSet/>
      <dgm:spPr/>
      <dgm:t>
        <a:bodyPr/>
        <a:lstStyle/>
        <a:p>
          <a:endParaRPr lang="ru-RU"/>
        </a:p>
      </dgm:t>
    </dgm:pt>
    <dgm:pt modelId="{989DAF20-1871-4BA1-A6C3-E9274B556A5D}">
      <dgm:prSet custT="1"/>
      <dgm:spPr/>
      <dgm:t>
        <a:bodyPr/>
        <a:lstStyle/>
        <a:p>
          <a:r>
            <a:rPr lang="ru-RU" sz="1600" b="0" i="0"/>
            <a:t>архивным </a:t>
          </a:r>
          <a:r>
            <a:rPr lang="ru-RU" sz="1600" b="0" i="0" dirty="0"/>
            <a:t>коллекциям.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63CA86E5-5761-4D33-BA92-A9A3DA97C8AB}" type="parTrans" cxnId="{85024075-D4AB-4B2D-873D-9D2E7617A2D0}">
      <dgm:prSet/>
      <dgm:spPr/>
      <dgm:t>
        <a:bodyPr/>
        <a:lstStyle/>
        <a:p>
          <a:endParaRPr lang="ru-RU"/>
        </a:p>
      </dgm:t>
    </dgm:pt>
    <dgm:pt modelId="{C83F6174-C122-4169-ADD0-F12BA5BA96A4}" type="sibTrans" cxnId="{85024075-D4AB-4B2D-873D-9D2E7617A2D0}">
      <dgm:prSet/>
      <dgm:spPr/>
      <dgm:t>
        <a:bodyPr/>
        <a:lstStyle/>
        <a:p>
          <a:endParaRPr lang="ru-RU"/>
        </a:p>
      </dgm:t>
    </dgm:pt>
    <dgm:pt modelId="{99F9013D-0117-44E5-B71E-C70808E48186}" type="pres">
      <dgm:prSet presAssocID="{1BB08ADE-394C-4FC8-9940-EAB78FCE4D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EEA64-ED7F-4810-BEB2-331D12ABE24E}" type="pres">
      <dgm:prSet presAssocID="{C609DA64-1A47-4ED8-8EC7-0B004300EA81}" presName="root1" presStyleCnt="0"/>
      <dgm:spPr/>
    </dgm:pt>
    <dgm:pt modelId="{761B4DEE-3EB3-451E-9BE9-550CBCD1073C}" type="pres">
      <dgm:prSet presAssocID="{C609DA64-1A47-4ED8-8EC7-0B004300EA81}" presName="LevelOneTextNode" presStyleLbl="node0" presStyleIdx="0" presStyleCnt="1" custLinFactNeighborX="-23999" custLinFactNeighborY="-1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CF264-E50F-4252-A024-0D8A88A039D3}" type="pres">
      <dgm:prSet presAssocID="{C609DA64-1A47-4ED8-8EC7-0B004300EA81}" presName="level2hierChild" presStyleCnt="0"/>
      <dgm:spPr/>
    </dgm:pt>
    <dgm:pt modelId="{30E327A4-A5D0-44B5-BB11-0C44B0AFF722}" type="pres">
      <dgm:prSet presAssocID="{4CAEB2E3-96F0-41DD-B1DC-565E7AC02A4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E325DCD-43CA-4181-B9DF-C534E40B6098}" type="pres">
      <dgm:prSet presAssocID="{4CAEB2E3-96F0-41DD-B1DC-565E7AC02A4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0317098-FFEF-4AB5-9782-0D795BC7E38C}" type="pres">
      <dgm:prSet presAssocID="{9E89BD86-1697-4EAF-94DC-0247C15B95EB}" presName="root2" presStyleCnt="0"/>
      <dgm:spPr/>
    </dgm:pt>
    <dgm:pt modelId="{B7E13CEA-D704-4AD8-B5FC-99A6AECCCA93}" type="pres">
      <dgm:prSet presAssocID="{9E89BD86-1697-4EAF-94DC-0247C15B95E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8CB08-73F0-4719-9AED-C08BA646481B}" type="pres">
      <dgm:prSet presAssocID="{9E89BD86-1697-4EAF-94DC-0247C15B95EB}" presName="level3hierChild" presStyleCnt="0"/>
      <dgm:spPr/>
    </dgm:pt>
    <dgm:pt modelId="{7263A326-D396-43B0-91C9-E2827A9CB0E4}" type="pres">
      <dgm:prSet presAssocID="{8B7CF203-023E-42EC-9F19-17624D18ECA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6973730-701E-49AB-BAD9-3E67FBD5A949}" type="pres">
      <dgm:prSet presAssocID="{8B7CF203-023E-42EC-9F19-17624D18ECA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D3D4FAB-3068-4689-B1A2-CF545E9ECDF4}" type="pres">
      <dgm:prSet presAssocID="{AC062D4E-2860-41BF-A2A8-F9D617B818A1}" presName="root2" presStyleCnt="0"/>
      <dgm:spPr/>
    </dgm:pt>
    <dgm:pt modelId="{84DCB11D-A3DF-48F0-9140-D95F8DCAD4B5}" type="pres">
      <dgm:prSet presAssocID="{AC062D4E-2860-41BF-A2A8-F9D617B818A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67F98-82ED-41C9-820E-9865F22A0CFB}" type="pres">
      <dgm:prSet presAssocID="{AC062D4E-2860-41BF-A2A8-F9D617B818A1}" presName="level3hierChild" presStyleCnt="0"/>
      <dgm:spPr/>
    </dgm:pt>
    <dgm:pt modelId="{F4EB7B6B-7B78-4A11-B50C-EC98B88833BE}" type="pres">
      <dgm:prSet presAssocID="{63CA86E5-5761-4D33-BA92-A9A3DA97C8A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0E09147-9F0F-4EB6-B5DF-02FD3225E381}" type="pres">
      <dgm:prSet presAssocID="{63CA86E5-5761-4D33-BA92-A9A3DA97C8A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1611281-89EA-4099-A88C-29B5B3115594}" type="pres">
      <dgm:prSet presAssocID="{989DAF20-1871-4BA1-A6C3-E9274B556A5D}" presName="root2" presStyleCnt="0"/>
      <dgm:spPr/>
    </dgm:pt>
    <dgm:pt modelId="{F62DFBD6-7944-4448-A002-8BF202C348CE}" type="pres">
      <dgm:prSet presAssocID="{989DAF20-1871-4BA1-A6C3-E9274B556A5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B3B96-6143-42FC-9D54-662C487229CF}" type="pres">
      <dgm:prSet presAssocID="{989DAF20-1871-4BA1-A6C3-E9274B556A5D}" presName="level3hierChild" presStyleCnt="0"/>
      <dgm:spPr/>
    </dgm:pt>
  </dgm:ptLst>
  <dgm:cxnLst>
    <dgm:cxn modelId="{94AAFEEE-7A8F-4EBE-AC4E-CC4B9D561966}" type="presOf" srcId="{9E89BD86-1697-4EAF-94DC-0247C15B95EB}" destId="{B7E13CEA-D704-4AD8-B5FC-99A6AECCCA93}" srcOrd="0" destOrd="0" presId="urn:microsoft.com/office/officeart/2005/8/layout/hierarchy2"/>
    <dgm:cxn modelId="{5460D4CC-C8DB-4482-A43B-AA8C3CDA15ED}" type="presOf" srcId="{63CA86E5-5761-4D33-BA92-A9A3DA97C8AB}" destId="{F4EB7B6B-7B78-4A11-B50C-EC98B88833BE}" srcOrd="0" destOrd="0" presId="urn:microsoft.com/office/officeart/2005/8/layout/hierarchy2"/>
    <dgm:cxn modelId="{85024075-D4AB-4B2D-873D-9D2E7617A2D0}" srcId="{C609DA64-1A47-4ED8-8EC7-0B004300EA81}" destId="{989DAF20-1871-4BA1-A6C3-E9274B556A5D}" srcOrd="2" destOrd="0" parTransId="{63CA86E5-5761-4D33-BA92-A9A3DA97C8AB}" sibTransId="{C83F6174-C122-4169-ADD0-F12BA5BA96A4}"/>
    <dgm:cxn modelId="{84D2272E-EC0E-4BB5-A884-64B35B3ECD43}" type="presOf" srcId="{8B7CF203-023E-42EC-9F19-17624D18ECA3}" destId="{16973730-701E-49AB-BAD9-3E67FBD5A949}" srcOrd="1" destOrd="0" presId="urn:microsoft.com/office/officeart/2005/8/layout/hierarchy2"/>
    <dgm:cxn modelId="{DA63BAE6-7810-42AF-8189-5AC4B5F17DAD}" type="presOf" srcId="{1BB08ADE-394C-4FC8-9940-EAB78FCE4DE7}" destId="{99F9013D-0117-44E5-B71E-C70808E48186}" srcOrd="0" destOrd="0" presId="urn:microsoft.com/office/officeart/2005/8/layout/hierarchy2"/>
    <dgm:cxn modelId="{38AF2563-B7C0-4190-9205-983D54CCD3EC}" type="presOf" srcId="{4CAEB2E3-96F0-41DD-B1DC-565E7AC02A4D}" destId="{30E327A4-A5D0-44B5-BB11-0C44B0AFF722}" srcOrd="0" destOrd="0" presId="urn:microsoft.com/office/officeart/2005/8/layout/hierarchy2"/>
    <dgm:cxn modelId="{6B1AE2BF-E3E0-4572-BA02-9BBB69DC270D}" type="presOf" srcId="{989DAF20-1871-4BA1-A6C3-E9274B556A5D}" destId="{F62DFBD6-7944-4448-A002-8BF202C348CE}" srcOrd="0" destOrd="0" presId="urn:microsoft.com/office/officeart/2005/8/layout/hierarchy2"/>
    <dgm:cxn modelId="{38EE1EDE-5E50-4EA3-B033-7E4A57F412EE}" type="presOf" srcId="{4CAEB2E3-96F0-41DD-B1DC-565E7AC02A4D}" destId="{1E325DCD-43CA-4181-B9DF-C534E40B6098}" srcOrd="1" destOrd="0" presId="urn:microsoft.com/office/officeart/2005/8/layout/hierarchy2"/>
    <dgm:cxn modelId="{2D08DD92-97FF-492D-A549-E08E7EF53D63}" srcId="{C609DA64-1A47-4ED8-8EC7-0B004300EA81}" destId="{9E89BD86-1697-4EAF-94DC-0247C15B95EB}" srcOrd="0" destOrd="0" parTransId="{4CAEB2E3-96F0-41DD-B1DC-565E7AC02A4D}" sibTransId="{240E44C1-1C10-486F-80CB-8254994D18D8}"/>
    <dgm:cxn modelId="{0F904280-1B5A-497B-8B0C-1D25E700B343}" type="presOf" srcId="{AC062D4E-2860-41BF-A2A8-F9D617B818A1}" destId="{84DCB11D-A3DF-48F0-9140-D95F8DCAD4B5}" srcOrd="0" destOrd="0" presId="urn:microsoft.com/office/officeart/2005/8/layout/hierarchy2"/>
    <dgm:cxn modelId="{B7781A9C-E011-41DF-9B29-F911BD0DA80A}" srcId="{C609DA64-1A47-4ED8-8EC7-0B004300EA81}" destId="{AC062D4E-2860-41BF-A2A8-F9D617B818A1}" srcOrd="1" destOrd="0" parTransId="{8B7CF203-023E-42EC-9F19-17624D18ECA3}" sibTransId="{22475D05-2692-47AA-8256-4ADFC1169262}"/>
    <dgm:cxn modelId="{443109E7-4089-46EA-9056-2A8A571D6991}" srcId="{1BB08ADE-394C-4FC8-9940-EAB78FCE4DE7}" destId="{C609DA64-1A47-4ED8-8EC7-0B004300EA81}" srcOrd="0" destOrd="0" parTransId="{DA85225E-AC98-4E98-926D-DDA72CEEBE77}" sibTransId="{872849A3-9441-42F3-93AC-67CD4ADB6918}"/>
    <dgm:cxn modelId="{D0911AE3-B3D8-4E64-8EC8-27DED8CD9F66}" type="presOf" srcId="{8B7CF203-023E-42EC-9F19-17624D18ECA3}" destId="{7263A326-D396-43B0-91C9-E2827A9CB0E4}" srcOrd="0" destOrd="0" presId="urn:microsoft.com/office/officeart/2005/8/layout/hierarchy2"/>
    <dgm:cxn modelId="{77F3E228-19CF-4A89-A34B-F94ED9344824}" type="presOf" srcId="{C609DA64-1A47-4ED8-8EC7-0B004300EA81}" destId="{761B4DEE-3EB3-451E-9BE9-550CBCD1073C}" srcOrd="0" destOrd="0" presId="urn:microsoft.com/office/officeart/2005/8/layout/hierarchy2"/>
    <dgm:cxn modelId="{5FD92B94-99DA-4C78-B987-9C0207D81AF5}" type="presOf" srcId="{63CA86E5-5761-4D33-BA92-A9A3DA97C8AB}" destId="{00E09147-9F0F-4EB6-B5DF-02FD3225E381}" srcOrd="1" destOrd="0" presId="urn:microsoft.com/office/officeart/2005/8/layout/hierarchy2"/>
    <dgm:cxn modelId="{D7AB9740-1EFE-4FBB-A4CD-4BC877F80FA8}" type="presParOf" srcId="{99F9013D-0117-44E5-B71E-C70808E48186}" destId="{74EEEA64-ED7F-4810-BEB2-331D12ABE24E}" srcOrd="0" destOrd="0" presId="urn:microsoft.com/office/officeart/2005/8/layout/hierarchy2"/>
    <dgm:cxn modelId="{99EB4CF9-F756-40E8-BD45-F2CC9206E7C4}" type="presParOf" srcId="{74EEEA64-ED7F-4810-BEB2-331D12ABE24E}" destId="{761B4DEE-3EB3-451E-9BE9-550CBCD1073C}" srcOrd="0" destOrd="0" presId="urn:microsoft.com/office/officeart/2005/8/layout/hierarchy2"/>
    <dgm:cxn modelId="{D8DF9146-E7D9-4E8C-82DB-9265F0D111FB}" type="presParOf" srcId="{74EEEA64-ED7F-4810-BEB2-331D12ABE24E}" destId="{971CF264-E50F-4252-A024-0D8A88A039D3}" srcOrd="1" destOrd="0" presId="urn:microsoft.com/office/officeart/2005/8/layout/hierarchy2"/>
    <dgm:cxn modelId="{A2491ADC-EC22-4A24-93B6-80F431FE7BEB}" type="presParOf" srcId="{971CF264-E50F-4252-A024-0D8A88A039D3}" destId="{30E327A4-A5D0-44B5-BB11-0C44B0AFF722}" srcOrd="0" destOrd="0" presId="urn:microsoft.com/office/officeart/2005/8/layout/hierarchy2"/>
    <dgm:cxn modelId="{E490A648-753F-4EAF-B90A-A010F0A41160}" type="presParOf" srcId="{30E327A4-A5D0-44B5-BB11-0C44B0AFF722}" destId="{1E325DCD-43CA-4181-B9DF-C534E40B6098}" srcOrd="0" destOrd="0" presId="urn:microsoft.com/office/officeart/2005/8/layout/hierarchy2"/>
    <dgm:cxn modelId="{ECFCF2FB-58AF-42E7-9216-4857CB7E279E}" type="presParOf" srcId="{971CF264-E50F-4252-A024-0D8A88A039D3}" destId="{80317098-FFEF-4AB5-9782-0D795BC7E38C}" srcOrd="1" destOrd="0" presId="urn:microsoft.com/office/officeart/2005/8/layout/hierarchy2"/>
    <dgm:cxn modelId="{6E46B878-5AE7-4D01-B55D-52651925C146}" type="presParOf" srcId="{80317098-FFEF-4AB5-9782-0D795BC7E38C}" destId="{B7E13CEA-D704-4AD8-B5FC-99A6AECCCA93}" srcOrd="0" destOrd="0" presId="urn:microsoft.com/office/officeart/2005/8/layout/hierarchy2"/>
    <dgm:cxn modelId="{F07204D8-F632-4FC6-8195-43045E3AE5B4}" type="presParOf" srcId="{80317098-FFEF-4AB5-9782-0D795BC7E38C}" destId="{D8A8CB08-73F0-4719-9AED-C08BA646481B}" srcOrd="1" destOrd="0" presId="urn:microsoft.com/office/officeart/2005/8/layout/hierarchy2"/>
    <dgm:cxn modelId="{4B6A22B0-124D-4E9F-BF0A-883DC3944305}" type="presParOf" srcId="{971CF264-E50F-4252-A024-0D8A88A039D3}" destId="{7263A326-D396-43B0-91C9-E2827A9CB0E4}" srcOrd="2" destOrd="0" presId="urn:microsoft.com/office/officeart/2005/8/layout/hierarchy2"/>
    <dgm:cxn modelId="{9E171869-E742-4A0D-BE9F-C53C42CFCBC0}" type="presParOf" srcId="{7263A326-D396-43B0-91C9-E2827A9CB0E4}" destId="{16973730-701E-49AB-BAD9-3E67FBD5A949}" srcOrd="0" destOrd="0" presId="urn:microsoft.com/office/officeart/2005/8/layout/hierarchy2"/>
    <dgm:cxn modelId="{6FA2AD3B-D2B2-4C64-A924-51269E42C1A9}" type="presParOf" srcId="{971CF264-E50F-4252-A024-0D8A88A039D3}" destId="{9D3D4FAB-3068-4689-B1A2-CF545E9ECDF4}" srcOrd="3" destOrd="0" presId="urn:microsoft.com/office/officeart/2005/8/layout/hierarchy2"/>
    <dgm:cxn modelId="{F14936DF-8C0A-4FA5-A9F1-B5293A269CFB}" type="presParOf" srcId="{9D3D4FAB-3068-4689-B1A2-CF545E9ECDF4}" destId="{84DCB11D-A3DF-48F0-9140-D95F8DCAD4B5}" srcOrd="0" destOrd="0" presId="urn:microsoft.com/office/officeart/2005/8/layout/hierarchy2"/>
    <dgm:cxn modelId="{EFFB08F5-D1CD-476E-8C0C-58FADE0ECAC0}" type="presParOf" srcId="{9D3D4FAB-3068-4689-B1A2-CF545E9ECDF4}" destId="{32A67F98-82ED-41C9-820E-9865F22A0CFB}" srcOrd="1" destOrd="0" presId="urn:microsoft.com/office/officeart/2005/8/layout/hierarchy2"/>
    <dgm:cxn modelId="{8F6626B0-C855-4EDC-88CF-35E0F743A83A}" type="presParOf" srcId="{971CF264-E50F-4252-A024-0D8A88A039D3}" destId="{F4EB7B6B-7B78-4A11-B50C-EC98B88833BE}" srcOrd="4" destOrd="0" presId="urn:microsoft.com/office/officeart/2005/8/layout/hierarchy2"/>
    <dgm:cxn modelId="{9D837907-E76A-4AAB-B005-4A4352CA1DD1}" type="presParOf" srcId="{F4EB7B6B-7B78-4A11-B50C-EC98B88833BE}" destId="{00E09147-9F0F-4EB6-B5DF-02FD3225E381}" srcOrd="0" destOrd="0" presId="urn:microsoft.com/office/officeart/2005/8/layout/hierarchy2"/>
    <dgm:cxn modelId="{C1A6180B-0165-430B-8204-06053A7DE449}" type="presParOf" srcId="{971CF264-E50F-4252-A024-0D8A88A039D3}" destId="{91611281-89EA-4099-A88C-29B5B3115594}" srcOrd="5" destOrd="0" presId="urn:microsoft.com/office/officeart/2005/8/layout/hierarchy2"/>
    <dgm:cxn modelId="{557BA676-02BB-4036-B63E-8802D0A80E8A}" type="presParOf" srcId="{91611281-89EA-4099-A88C-29B5B3115594}" destId="{F62DFBD6-7944-4448-A002-8BF202C348CE}" srcOrd="0" destOrd="0" presId="urn:microsoft.com/office/officeart/2005/8/layout/hierarchy2"/>
    <dgm:cxn modelId="{8E562064-D0BD-4D08-804E-E906EABFDE0B}" type="presParOf" srcId="{91611281-89EA-4099-A88C-29B5B3115594}" destId="{8A7B3B96-6143-42FC-9D54-662C487229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FF9CB7-2387-4605-B573-2B8297322D0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D67DFC4-79A3-4515-815C-060C6FE43E60}">
      <dgm:prSet phldrT="[Текст]" custT="1"/>
      <dgm:spPr/>
      <dgm:t>
        <a:bodyPr/>
        <a:lstStyle/>
        <a:p>
          <a:r>
            <a:rPr lang="ru-RU" sz="2000" dirty="0">
              <a:latin typeface="Verdana" pitchFamily="34" charset="0"/>
              <a:ea typeface="Verdana" pitchFamily="34" charset="0"/>
            </a:rPr>
            <a:t>НЕФОНДОВАЯ ОРГАНИЗАЦИЯ</a:t>
          </a:r>
        </a:p>
      </dgm:t>
    </dgm:pt>
    <dgm:pt modelId="{1EA1B37A-A61E-45C4-8922-10FEFEAECC06}" type="parTrans" cxnId="{2701E21E-75DC-4DB8-9A44-32E933A83502}">
      <dgm:prSet/>
      <dgm:spPr/>
      <dgm:t>
        <a:bodyPr/>
        <a:lstStyle/>
        <a:p>
          <a:endParaRPr lang="ru-RU"/>
        </a:p>
      </dgm:t>
    </dgm:pt>
    <dgm:pt modelId="{A7AFBCDE-C4F3-461F-8592-AB1272994743}" type="sibTrans" cxnId="{2701E21E-75DC-4DB8-9A44-32E933A83502}">
      <dgm:prSet/>
      <dgm:spPr/>
      <dgm:t>
        <a:bodyPr/>
        <a:lstStyle/>
        <a:p>
          <a:endParaRPr lang="ru-RU"/>
        </a:p>
      </dgm:t>
    </dgm:pt>
    <dgm:pt modelId="{E1A4CE1C-9E10-4A75-8A57-2D7C685A2E8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dirty="0">
              <a:latin typeface="Verdana" pitchFamily="34" charset="0"/>
              <a:ea typeface="Verdana" pitchFamily="34" charset="0"/>
            </a:rPr>
            <a:t>Использование нефондовой организации архивных документов допускается только в отношении аудиовизуальных документов.</a:t>
          </a:r>
        </a:p>
      </dgm:t>
    </dgm:pt>
    <dgm:pt modelId="{35BC4A80-F777-4BA2-940C-8A5F58147406}" type="parTrans" cxnId="{218E8A3E-848D-455A-8E4E-E739C194C45F}">
      <dgm:prSet/>
      <dgm:spPr/>
      <dgm:t>
        <a:bodyPr/>
        <a:lstStyle/>
        <a:p>
          <a:endParaRPr lang="ru-RU"/>
        </a:p>
      </dgm:t>
    </dgm:pt>
    <dgm:pt modelId="{788950FE-D7A8-48B5-85FB-51DBACF83401}" type="sibTrans" cxnId="{218E8A3E-848D-455A-8E4E-E739C194C45F}">
      <dgm:prSet/>
      <dgm:spPr/>
      <dgm:t>
        <a:bodyPr/>
        <a:lstStyle/>
        <a:p>
          <a:endParaRPr lang="ru-RU"/>
        </a:p>
      </dgm:t>
    </dgm:pt>
    <dgm:pt modelId="{E031C329-A76E-4004-BFDA-372F66082EAC}">
      <dgm:prSet phldrT="[Текст]" custT="1"/>
      <dgm:spPr/>
      <dgm:t>
        <a:bodyPr/>
        <a:lstStyle/>
        <a:p>
          <a:r>
            <a:rPr lang="ru-RU" sz="2000" dirty="0">
              <a:latin typeface="Verdana" pitchFamily="34" charset="0"/>
              <a:ea typeface="Verdana" pitchFamily="34" charset="0"/>
            </a:rPr>
            <a:t>ФОНДОВАЯ ОРГАНИЗАЦИЯ </a:t>
          </a:r>
        </a:p>
      </dgm:t>
    </dgm:pt>
    <dgm:pt modelId="{415A055B-C5CA-4E27-984E-B85886F5078E}" type="parTrans" cxnId="{26686C74-AF16-4056-9AA8-DC941BCB1985}">
      <dgm:prSet/>
      <dgm:spPr/>
      <dgm:t>
        <a:bodyPr/>
        <a:lstStyle/>
        <a:p>
          <a:endParaRPr lang="ru-RU"/>
        </a:p>
      </dgm:t>
    </dgm:pt>
    <dgm:pt modelId="{41B6A7BE-1838-4982-840D-F36FCB13BCC9}" type="sibTrans" cxnId="{26686C74-AF16-4056-9AA8-DC941BCB1985}">
      <dgm:prSet/>
      <dgm:spPr/>
      <dgm:t>
        <a:bodyPr/>
        <a:lstStyle/>
        <a:p>
          <a:endParaRPr lang="ru-RU"/>
        </a:p>
      </dgm:t>
    </dgm:pt>
    <dgm:pt modelId="{B4FDF927-CAE2-423E-8196-961CCBACDC5A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dirty="0">
              <a:latin typeface="Verdana" pitchFamily="34" charset="0"/>
              <a:ea typeface="Verdana" pitchFamily="34" charset="0"/>
            </a:rPr>
            <a:t>представительств, филиалов, иных обособленных подразделений организации;</a:t>
          </a:r>
        </a:p>
      </dgm:t>
    </dgm:pt>
    <dgm:pt modelId="{03CE83C2-051B-4CE4-A37B-B1745C079F31}" type="parTrans" cxnId="{8B831BF3-A0AD-4685-91A7-3239DFB69708}">
      <dgm:prSet/>
      <dgm:spPr/>
      <dgm:t>
        <a:bodyPr/>
        <a:lstStyle/>
        <a:p>
          <a:endParaRPr lang="ru-RU"/>
        </a:p>
      </dgm:t>
    </dgm:pt>
    <dgm:pt modelId="{0515AC2E-C743-4FC4-8F22-35D16857C33F}" type="sibTrans" cxnId="{8B831BF3-A0AD-4685-91A7-3239DFB69708}">
      <dgm:prSet/>
      <dgm:spPr/>
      <dgm:t>
        <a:bodyPr/>
        <a:lstStyle/>
        <a:p>
          <a:endParaRPr lang="ru-RU"/>
        </a:p>
      </dgm:t>
    </dgm:pt>
    <dgm:pt modelId="{DCD57911-5FFB-47F8-BE45-54B9287F3277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dirty="0">
              <a:latin typeface="Verdana" pitchFamily="34" charset="0"/>
              <a:ea typeface="Verdana" pitchFamily="34" charset="0"/>
            </a:rPr>
            <a:t>коллегиальных органов организации;</a:t>
          </a:r>
        </a:p>
      </dgm:t>
    </dgm:pt>
    <dgm:pt modelId="{A8BA8D20-B554-42DF-B63D-26C67BB5AA78}" type="parTrans" cxnId="{6E44D20B-95AF-4CDF-8A01-1B5BDF49A223}">
      <dgm:prSet/>
      <dgm:spPr/>
      <dgm:t>
        <a:bodyPr/>
        <a:lstStyle/>
        <a:p>
          <a:endParaRPr lang="ru-RU"/>
        </a:p>
      </dgm:t>
    </dgm:pt>
    <dgm:pt modelId="{0AA54A0D-56E2-48A7-88BF-4B6C35F24461}" type="sibTrans" cxnId="{6E44D20B-95AF-4CDF-8A01-1B5BDF49A223}">
      <dgm:prSet/>
      <dgm:spPr/>
      <dgm:t>
        <a:bodyPr/>
        <a:lstStyle/>
        <a:p>
          <a:endParaRPr lang="ru-RU"/>
        </a:p>
      </dgm:t>
    </dgm:pt>
    <dgm:pt modelId="{6BEAE94E-24BC-4F95-84C1-6E006B82328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dirty="0">
              <a:latin typeface="Verdana" pitchFamily="34" charset="0"/>
              <a:ea typeface="Verdana" pitchFamily="34" charset="0"/>
            </a:rPr>
            <a:t>образовавшиеся в деятельности собраний (комитетов) кредиторов, временного, административного, внешнего, конкурсного, финансового управляющего, предоставивших обеспечение лиц во время прохождения процедур, применяемых в деле о банкротстве к организации – должнику;</a:t>
          </a:r>
        </a:p>
      </dgm:t>
    </dgm:pt>
    <dgm:pt modelId="{7492CC09-E30A-4F09-A9C6-F8F6CC6D95DC}" type="parTrans" cxnId="{E7174178-04CD-48A7-B3DE-CC347673D0C2}">
      <dgm:prSet/>
      <dgm:spPr/>
      <dgm:t>
        <a:bodyPr/>
        <a:lstStyle/>
        <a:p>
          <a:endParaRPr lang="ru-RU"/>
        </a:p>
      </dgm:t>
    </dgm:pt>
    <dgm:pt modelId="{BB3A3AA6-510A-45EB-9D52-19C75EA39B7C}" type="sibTrans" cxnId="{E7174178-04CD-48A7-B3DE-CC347673D0C2}">
      <dgm:prSet/>
      <dgm:spPr/>
      <dgm:t>
        <a:bodyPr/>
        <a:lstStyle/>
        <a:p>
          <a:endParaRPr lang="ru-RU"/>
        </a:p>
      </dgm:t>
    </dgm:pt>
    <dgm:pt modelId="{CD46A912-3305-4937-8EE7-0B1F1874BC7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dirty="0">
              <a:latin typeface="Verdana" pitchFamily="34" charset="0"/>
              <a:ea typeface="Verdana" pitchFamily="34" charset="0"/>
            </a:rPr>
            <a:t>созданные при организации профсоюзных организаций, осуществляющих деятельность до вступления в силу Федерального закона от 19 мая 1995 г. № 82-ФЗ «Об общественных объединениях»;</a:t>
          </a:r>
        </a:p>
      </dgm:t>
    </dgm:pt>
    <dgm:pt modelId="{2EE33BA4-95BB-4D80-8494-87EDC9E1BC00}" type="parTrans" cxnId="{46C496FE-7927-489A-A94D-D00C0BAB0F0E}">
      <dgm:prSet/>
      <dgm:spPr/>
      <dgm:t>
        <a:bodyPr/>
        <a:lstStyle/>
        <a:p>
          <a:endParaRPr lang="ru-RU"/>
        </a:p>
      </dgm:t>
    </dgm:pt>
    <dgm:pt modelId="{A4046EF6-BFF2-4887-988B-7525528C5FEF}" type="sibTrans" cxnId="{46C496FE-7927-489A-A94D-D00C0BAB0F0E}">
      <dgm:prSet/>
      <dgm:spPr/>
      <dgm:t>
        <a:bodyPr/>
        <a:lstStyle/>
        <a:p>
          <a:endParaRPr lang="ru-RU"/>
        </a:p>
      </dgm:t>
    </dgm:pt>
    <dgm:pt modelId="{292A556D-CDCC-402A-868C-A84677AAB51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dirty="0">
              <a:latin typeface="Verdana" pitchFamily="34" charset="0"/>
              <a:ea typeface="Verdana" pitchFamily="34" charset="0"/>
            </a:rPr>
            <a:t>назначенной в организации ликвидационной комиссии (ликвидатора).</a:t>
          </a:r>
        </a:p>
      </dgm:t>
    </dgm:pt>
    <dgm:pt modelId="{8841CEB3-D23A-4520-8E83-5755D15CCB6F}" type="parTrans" cxnId="{06A9C822-CA8B-46DE-AEFF-2BA572D78AA5}">
      <dgm:prSet/>
      <dgm:spPr/>
      <dgm:t>
        <a:bodyPr/>
        <a:lstStyle/>
        <a:p>
          <a:endParaRPr lang="ru-RU"/>
        </a:p>
      </dgm:t>
    </dgm:pt>
    <dgm:pt modelId="{2FAEA802-DA0F-4F09-9704-B4C598DA6CCF}" type="sibTrans" cxnId="{06A9C822-CA8B-46DE-AEFF-2BA572D78AA5}">
      <dgm:prSet/>
      <dgm:spPr/>
      <dgm:t>
        <a:bodyPr/>
        <a:lstStyle/>
        <a:p>
          <a:endParaRPr lang="ru-RU"/>
        </a:p>
      </dgm:t>
    </dgm:pt>
    <dgm:pt modelId="{3C4055E0-2603-4FB9-AD4E-0D71623E679E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b="0" i="0" dirty="0"/>
            <a:t>кроме документов, образовавшихся в процессе деятельности (жизнедеятельности) организации, включаются архивные документы;</a:t>
          </a:r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6B11DD65-07EA-4B41-BA2B-4637A9F9897E}" type="parTrans" cxnId="{E2142A3D-4AD9-4985-8DEC-7938ABC4A255}">
      <dgm:prSet/>
      <dgm:spPr/>
      <dgm:t>
        <a:bodyPr/>
        <a:lstStyle/>
        <a:p>
          <a:endParaRPr lang="ru-RU"/>
        </a:p>
      </dgm:t>
    </dgm:pt>
    <dgm:pt modelId="{9D9B79BD-09B8-4336-9B63-77C44B1230C2}" type="sibTrans" cxnId="{E2142A3D-4AD9-4985-8DEC-7938ABC4A255}">
      <dgm:prSet/>
      <dgm:spPr/>
      <dgm:t>
        <a:bodyPr/>
        <a:lstStyle/>
        <a:p>
          <a:endParaRPr lang="ru-RU"/>
        </a:p>
      </dgm:t>
    </dgm:pt>
    <dgm:pt modelId="{3554070D-7441-473F-BB45-8704B656212F}" type="pres">
      <dgm:prSet presAssocID="{B5FF9CB7-2387-4605-B573-2B8297322D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68876-7DA9-40A0-BC69-9DB39000BCCB}" type="pres">
      <dgm:prSet presAssocID="{DD67DFC4-79A3-4515-815C-060C6FE43E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DDDBB-D888-44D6-A59D-31B99F24AC9A}" type="pres">
      <dgm:prSet presAssocID="{DD67DFC4-79A3-4515-815C-060C6FE43E6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95A16-38CF-48AB-911D-16B528D8177E}" type="pres">
      <dgm:prSet presAssocID="{E031C329-A76E-4004-BFDA-372F66082EAC}" presName="parentText" presStyleLbl="node1" presStyleIdx="1" presStyleCnt="2" custLinFactNeighborX="-168" custLinFactNeighborY="1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16558-F278-4E6B-B0EA-4BC332905920}" type="pres">
      <dgm:prSet presAssocID="{E031C329-A76E-4004-BFDA-372F66082EA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42A3D-4AD9-4985-8DEC-7938ABC4A255}" srcId="{E031C329-A76E-4004-BFDA-372F66082EAC}" destId="{3C4055E0-2603-4FB9-AD4E-0D71623E679E}" srcOrd="4" destOrd="0" parTransId="{6B11DD65-07EA-4B41-BA2B-4637A9F9897E}" sibTransId="{9D9B79BD-09B8-4336-9B63-77C44B1230C2}"/>
    <dgm:cxn modelId="{E7174178-04CD-48A7-B3DE-CC347673D0C2}" srcId="{E031C329-A76E-4004-BFDA-372F66082EAC}" destId="{6BEAE94E-24BC-4F95-84C1-6E006B823282}" srcOrd="2" destOrd="0" parTransId="{7492CC09-E30A-4F09-A9C6-F8F6CC6D95DC}" sibTransId="{BB3A3AA6-510A-45EB-9D52-19C75EA39B7C}"/>
    <dgm:cxn modelId="{46C496FE-7927-489A-A94D-D00C0BAB0F0E}" srcId="{E031C329-A76E-4004-BFDA-372F66082EAC}" destId="{CD46A912-3305-4937-8EE7-0B1F1874BC74}" srcOrd="3" destOrd="0" parTransId="{2EE33BA4-95BB-4D80-8494-87EDC9E1BC00}" sibTransId="{A4046EF6-BFF2-4887-988B-7525528C5FEF}"/>
    <dgm:cxn modelId="{C7E5B42F-0E65-4535-B919-E444A2BCB5AD}" type="presOf" srcId="{6BEAE94E-24BC-4F95-84C1-6E006B823282}" destId="{72416558-F278-4E6B-B0EA-4BC332905920}" srcOrd="0" destOrd="2" presId="urn:microsoft.com/office/officeart/2005/8/layout/vList2"/>
    <dgm:cxn modelId="{26686C74-AF16-4056-9AA8-DC941BCB1985}" srcId="{B5FF9CB7-2387-4605-B573-2B8297322D09}" destId="{E031C329-A76E-4004-BFDA-372F66082EAC}" srcOrd="1" destOrd="0" parTransId="{415A055B-C5CA-4E27-984E-B85886F5078E}" sibTransId="{41B6A7BE-1838-4982-840D-F36FCB13BCC9}"/>
    <dgm:cxn modelId="{2701E21E-75DC-4DB8-9A44-32E933A83502}" srcId="{B5FF9CB7-2387-4605-B573-2B8297322D09}" destId="{DD67DFC4-79A3-4515-815C-060C6FE43E60}" srcOrd="0" destOrd="0" parTransId="{1EA1B37A-A61E-45C4-8922-10FEFEAECC06}" sibTransId="{A7AFBCDE-C4F3-461F-8592-AB1272994743}"/>
    <dgm:cxn modelId="{8B831BF3-A0AD-4685-91A7-3239DFB69708}" srcId="{E031C329-A76E-4004-BFDA-372F66082EAC}" destId="{B4FDF927-CAE2-423E-8196-961CCBACDC5A}" srcOrd="0" destOrd="0" parTransId="{03CE83C2-051B-4CE4-A37B-B1745C079F31}" sibTransId="{0515AC2E-C743-4FC4-8F22-35D16857C33F}"/>
    <dgm:cxn modelId="{836BD6D4-40B3-4025-9F05-01D423018476}" type="presOf" srcId="{3C4055E0-2603-4FB9-AD4E-0D71623E679E}" destId="{72416558-F278-4E6B-B0EA-4BC332905920}" srcOrd="0" destOrd="4" presId="urn:microsoft.com/office/officeart/2005/8/layout/vList2"/>
    <dgm:cxn modelId="{E9864964-B18F-4D7C-BE9F-59F8BD93B00A}" type="presOf" srcId="{292A556D-CDCC-402A-868C-A84677AAB511}" destId="{72416558-F278-4E6B-B0EA-4BC332905920}" srcOrd="0" destOrd="5" presId="urn:microsoft.com/office/officeart/2005/8/layout/vList2"/>
    <dgm:cxn modelId="{06A9C822-CA8B-46DE-AEFF-2BA572D78AA5}" srcId="{E031C329-A76E-4004-BFDA-372F66082EAC}" destId="{292A556D-CDCC-402A-868C-A84677AAB511}" srcOrd="5" destOrd="0" parTransId="{8841CEB3-D23A-4520-8E83-5755D15CCB6F}" sibTransId="{2FAEA802-DA0F-4F09-9704-B4C598DA6CCF}"/>
    <dgm:cxn modelId="{6E44D20B-95AF-4CDF-8A01-1B5BDF49A223}" srcId="{E031C329-A76E-4004-BFDA-372F66082EAC}" destId="{DCD57911-5FFB-47F8-BE45-54B9287F3277}" srcOrd="1" destOrd="0" parTransId="{A8BA8D20-B554-42DF-B63D-26C67BB5AA78}" sibTransId="{0AA54A0D-56E2-48A7-88BF-4B6C35F24461}"/>
    <dgm:cxn modelId="{EA6ED6E7-8F90-4424-91D1-A58A913B354B}" type="presOf" srcId="{E1A4CE1C-9E10-4A75-8A57-2D7C685A2E81}" destId="{8EDDDDBB-D888-44D6-A59D-31B99F24AC9A}" srcOrd="0" destOrd="0" presId="urn:microsoft.com/office/officeart/2005/8/layout/vList2"/>
    <dgm:cxn modelId="{2A01EB92-A9D0-4E5D-9B13-4B6C18CBF3C6}" type="presOf" srcId="{B5FF9CB7-2387-4605-B573-2B8297322D09}" destId="{3554070D-7441-473F-BB45-8704B656212F}" srcOrd="0" destOrd="0" presId="urn:microsoft.com/office/officeart/2005/8/layout/vList2"/>
    <dgm:cxn modelId="{2BCC5669-2AB4-47B2-AA32-97CC1052F848}" type="presOf" srcId="{DCD57911-5FFB-47F8-BE45-54B9287F3277}" destId="{72416558-F278-4E6B-B0EA-4BC332905920}" srcOrd="0" destOrd="1" presId="urn:microsoft.com/office/officeart/2005/8/layout/vList2"/>
    <dgm:cxn modelId="{68437ABA-03BC-4A95-BCF6-800E672066CE}" type="presOf" srcId="{E031C329-A76E-4004-BFDA-372F66082EAC}" destId="{A2095A16-38CF-48AB-911D-16B528D8177E}" srcOrd="0" destOrd="0" presId="urn:microsoft.com/office/officeart/2005/8/layout/vList2"/>
    <dgm:cxn modelId="{218E8A3E-848D-455A-8E4E-E739C194C45F}" srcId="{DD67DFC4-79A3-4515-815C-060C6FE43E60}" destId="{E1A4CE1C-9E10-4A75-8A57-2D7C685A2E81}" srcOrd="0" destOrd="0" parTransId="{35BC4A80-F777-4BA2-940C-8A5F58147406}" sibTransId="{788950FE-D7A8-48B5-85FB-51DBACF83401}"/>
    <dgm:cxn modelId="{F38216B0-CD27-46D7-BB12-0BEA4F3BF924}" type="presOf" srcId="{B4FDF927-CAE2-423E-8196-961CCBACDC5A}" destId="{72416558-F278-4E6B-B0EA-4BC332905920}" srcOrd="0" destOrd="0" presId="urn:microsoft.com/office/officeart/2005/8/layout/vList2"/>
    <dgm:cxn modelId="{202013E7-284F-4553-9047-6ADEBA0FF65E}" type="presOf" srcId="{CD46A912-3305-4937-8EE7-0B1F1874BC74}" destId="{72416558-F278-4E6B-B0EA-4BC332905920}" srcOrd="0" destOrd="3" presId="urn:microsoft.com/office/officeart/2005/8/layout/vList2"/>
    <dgm:cxn modelId="{37F53FC7-8B41-4628-833D-C067DDEC1C2E}" type="presOf" srcId="{DD67DFC4-79A3-4515-815C-060C6FE43E60}" destId="{EF868876-7DA9-40A0-BC69-9DB39000BCCB}" srcOrd="0" destOrd="0" presId="urn:microsoft.com/office/officeart/2005/8/layout/vList2"/>
    <dgm:cxn modelId="{FCF7E020-FFFE-4ABA-ABC0-0B3BE73BFBBA}" type="presParOf" srcId="{3554070D-7441-473F-BB45-8704B656212F}" destId="{EF868876-7DA9-40A0-BC69-9DB39000BCCB}" srcOrd="0" destOrd="0" presId="urn:microsoft.com/office/officeart/2005/8/layout/vList2"/>
    <dgm:cxn modelId="{E1B6D0B2-A10C-42B5-8ED0-CBD439D7B4B6}" type="presParOf" srcId="{3554070D-7441-473F-BB45-8704B656212F}" destId="{8EDDDDBB-D888-44D6-A59D-31B99F24AC9A}" srcOrd="1" destOrd="0" presId="urn:microsoft.com/office/officeart/2005/8/layout/vList2"/>
    <dgm:cxn modelId="{192260C7-E6FE-438A-A62F-71380432AF7D}" type="presParOf" srcId="{3554070D-7441-473F-BB45-8704B656212F}" destId="{A2095A16-38CF-48AB-911D-16B528D8177E}" srcOrd="2" destOrd="0" presId="urn:microsoft.com/office/officeart/2005/8/layout/vList2"/>
    <dgm:cxn modelId="{8B0A01EA-6B63-4D0C-9DC5-C886234D18ED}" type="presParOf" srcId="{3554070D-7441-473F-BB45-8704B656212F}" destId="{72416558-F278-4E6B-B0EA-4BC33290592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B44D8E-E527-4B38-B715-1C4E87F69F53}" type="doc">
      <dgm:prSet loTypeId="urn:microsoft.com/office/officeart/2005/8/layout/hList1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4026A33-D9BE-4084-962A-070FDAB169EC}">
      <dgm:prSet phldrT="[Текст]" custT="1"/>
      <dgm:spPr/>
      <dgm:t>
        <a:bodyPr/>
        <a:lstStyle/>
        <a:p>
          <a:r>
            <a:rPr lang="ru-RU" sz="1400" dirty="0">
              <a:latin typeface="Verdana" pitchFamily="34" charset="0"/>
              <a:ea typeface="Verdana" pitchFamily="34" charset="0"/>
            </a:rPr>
            <a:t>Архив оснащается </a:t>
          </a:r>
        </a:p>
      </dgm:t>
    </dgm:pt>
    <dgm:pt modelId="{BE649E0E-AC30-4BD3-8996-71B268D6DB5C}" type="parTrans" cxnId="{C96E93F7-7936-4F48-BA99-B901F30656E0}">
      <dgm:prSet/>
      <dgm:spPr/>
      <dgm:t>
        <a:bodyPr/>
        <a:lstStyle/>
        <a:p>
          <a:endParaRPr lang="ru-RU"/>
        </a:p>
      </dgm:t>
    </dgm:pt>
    <dgm:pt modelId="{F2942586-138F-4C0C-AC58-DE296653C11D}" type="sibTrans" cxnId="{C96E93F7-7936-4F48-BA99-B901F30656E0}">
      <dgm:prSet/>
      <dgm:spPr/>
      <dgm:t>
        <a:bodyPr/>
        <a:lstStyle/>
        <a:p>
          <a:endParaRPr lang="ru-RU"/>
        </a:p>
      </dgm:t>
    </dgm:pt>
    <dgm:pt modelId="{E93F657D-D807-4C01-9CED-FE1ACDCD1EE1}">
      <dgm:prSet phldrT="[Текст]"/>
      <dgm:spPr/>
      <dgm:t>
        <a:bodyPr/>
        <a:lstStyle/>
        <a:p>
          <a:r>
            <a:rPr lang="ru-RU" dirty="0">
              <a:latin typeface="Verdana" pitchFamily="34" charset="0"/>
              <a:ea typeface="Verdana" pitchFamily="34" charset="0"/>
            </a:rPr>
            <a:t>металлическими стеллажами, шкафами, сейфами, шкафами-стеллажами. В качестве специального оборудования возможно использование стационарных отсеков-боксов с металлическими перегородками и полками.</a:t>
          </a:r>
        </a:p>
      </dgm:t>
    </dgm:pt>
    <dgm:pt modelId="{A60B303B-3D53-426B-B21B-4F2421F5EB38}" type="parTrans" cxnId="{8D5D6195-0FF4-47C0-8AD8-5F8379776747}">
      <dgm:prSet/>
      <dgm:spPr/>
      <dgm:t>
        <a:bodyPr/>
        <a:lstStyle/>
        <a:p>
          <a:endParaRPr lang="ru-RU"/>
        </a:p>
      </dgm:t>
    </dgm:pt>
    <dgm:pt modelId="{B41F35A0-785B-4F61-BFB4-D5B3D0F516CB}" type="sibTrans" cxnId="{8D5D6195-0FF4-47C0-8AD8-5F8379776747}">
      <dgm:prSet/>
      <dgm:spPr/>
      <dgm:t>
        <a:bodyPr/>
        <a:lstStyle/>
        <a:p>
          <a:endParaRPr lang="ru-RU"/>
        </a:p>
      </dgm:t>
    </dgm:pt>
    <dgm:pt modelId="{C291220F-D890-46F8-B082-F9C6F025AB72}">
      <dgm:prSet phldrT="[Текст]" custT="1"/>
      <dgm:spPr/>
      <dgm:t>
        <a:bodyPr/>
        <a:lstStyle/>
        <a:p>
          <a:r>
            <a:rPr lang="ru-RU" sz="1400" dirty="0">
              <a:latin typeface="Verdana" pitchFamily="34" charset="0"/>
              <a:ea typeface="Verdana" pitchFamily="34" charset="0"/>
            </a:rPr>
            <a:t>В архивохранилище с естественным освещением </a:t>
          </a:r>
        </a:p>
      </dgm:t>
    </dgm:pt>
    <dgm:pt modelId="{BF9E81A4-DE83-4AC7-BC07-7F0718CF6D79}" type="parTrans" cxnId="{DD1CD1BB-0EFA-4E6A-969F-33A4B0185EC3}">
      <dgm:prSet/>
      <dgm:spPr/>
      <dgm:t>
        <a:bodyPr/>
        <a:lstStyle/>
        <a:p>
          <a:endParaRPr lang="ru-RU"/>
        </a:p>
      </dgm:t>
    </dgm:pt>
    <dgm:pt modelId="{8D1127BC-F0B0-454A-9820-0C66ADC71D9A}" type="sibTrans" cxnId="{DD1CD1BB-0EFA-4E6A-969F-33A4B0185EC3}">
      <dgm:prSet/>
      <dgm:spPr/>
      <dgm:t>
        <a:bodyPr/>
        <a:lstStyle/>
        <a:p>
          <a:endParaRPr lang="ru-RU"/>
        </a:p>
      </dgm:t>
    </dgm:pt>
    <dgm:pt modelId="{9F3887E5-2115-44A2-989C-04D0D0D177F4}">
      <dgm:prSet phldrT="[Текст]" custT="1"/>
      <dgm:spPr/>
      <dgm:t>
        <a:bodyPr/>
        <a:lstStyle/>
        <a:p>
          <a:r>
            <a:rPr lang="ru-RU" sz="1600" dirty="0">
              <a:latin typeface="Verdana" pitchFamily="34" charset="0"/>
              <a:ea typeface="Verdana" pitchFamily="34" charset="0"/>
            </a:rPr>
            <a:t>стеллажи и шкафы открытого типа устанавливаются перпендикулярно стенам с оконными проемами</a:t>
          </a:r>
        </a:p>
      </dgm:t>
    </dgm:pt>
    <dgm:pt modelId="{5F488816-F234-4A20-8956-8458E6F92616}" type="parTrans" cxnId="{270EBD21-1B60-4CEA-97F8-20CF5EBBCF91}">
      <dgm:prSet/>
      <dgm:spPr/>
      <dgm:t>
        <a:bodyPr/>
        <a:lstStyle/>
        <a:p>
          <a:endParaRPr lang="ru-RU"/>
        </a:p>
      </dgm:t>
    </dgm:pt>
    <dgm:pt modelId="{974473DB-78C1-40F5-9309-7568BAD1FC68}" type="sibTrans" cxnId="{270EBD21-1B60-4CEA-97F8-20CF5EBBCF91}">
      <dgm:prSet/>
      <dgm:spPr/>
      <dgm:t>
        <a:bodyPr/>
        <a:lstStyle/>
        <a:p>
          <a:endParaRPr lang="ru-RU"/>
        </a:p>
      </dgm:t>
    </dgm:pt>
    <dgm:pt modelId="{800C3151-E687-45ED-8F72-5913E268EF28}">
      <dgm:prSet phldrT="[Текст]"/>
      <dgm:spPr/>
      <dgm:t>
        <a:bodyPr/>
        <a:lstStyle/>
        <a:p>
          <a:r>
            <a:rPr lang="ru-RU" dirty="0">
              <a:latin typeface="Verdana" pitchFamily="34" charset="0"/>
              <a:ea typeface="Verdana" pitchFamily="34" charset="0"/>
            </a:rPr>
            <a:t>в архивохранилище без окон </a:t>
          </a:r>
        </a:p>
      </dgm:t>
    </dgm:pt>
    <dgm:pt modelId="{1D813598-3DA5-4C36-9C22-9552F6ADB1C2}" type="parTrans" cxnId="{D40B24A2-7DAC-4CFD-AEC1-F5A9CD08A688}">
      <dgm:prSet/>
      <dgm:spPr/>
      <dgm:t>
        <a:bodyPr/>
        <a:lstStyle/>
        <a:p>
          <a:endParaRPr lang="ru-RU"/>
        </a:p>
      </dgm:t>
    </dgm:pt>
    <dgm:pt modelId="{FA164D94-98FC-4EF6-8FB9-0596B6E9E137}" type="sibTrans" cxnId="{D40B24A2-7DAC-4CFD-AEC1-F5A9CD08A688}">
      <dgm:prSet/>
      <dgm:spPr/>
      <dgm:t>
        <a:bodyPr/>
        <a:lstStyle/>
        <a:p>
          <a:endParaRPr lang="ru-RU"/>
        </a:p>
      </dgm:t>
    </dgm:pt>
    <dgm:pt modelId="{76D88641-A2B5-4732-98F1-A7D611B4D67C}">
      <dgm:prSet phldrT="[Текст]"/>
      <dgm:spPr/>
      <dgm:t>
        <a:bodyPr/>
        <a:lstStyle/>
        <a:p>
          <a:r>
            <a:rPr lang="ru-RU" dirty="0">
              <a:latin typeface="Verdana" pitchFamily="34" charset="0"/>
              <a:ea typeface="Verdana" pitchFamily="34" charset="0"/>
            </a:rPr>
            <a:t>с учетом конструкционных особенностей помещения и используемого оборудования.</a:t>
          </a:r>
        </a:p>
      </dgm:t>
    </dgm:pt>
    <dgm:pt modelId="{74498ADE-3B15-4C81-A32E-1617884B3D84}" type="parTrans" cxnId="{332F3F7F-D2B6-40A5-9FD7-3ED0A455DC73}">
      <dgm:prSet/>
      <dgm:spPr/>
      <dgm:t>
        <a:bodyPr/>
        <a:lstStyle/>
        <a:p>
          <a:endParaRPr lang="ru-RU"/>
        </a:p>
      </dgm:t>
    </dgm:pt>
    <dgm:pt modelId="{DF9515FC-2994-4F48-9643-FBD5EFA985C0}" type="sibTrans" cxnId="{332F3F7F-D2B6-40A5-9FD7-3ED0A455DC73}">
      <dgm:prSet/>
      <dgm:spPr/>
      <dgm:t>
        <a:bodyPr/>
        <a:lstStyle/>
        <a:p>
          <a:endParaRPr lang="ru-RU"/>
        </a:p>
      </dgm:t>
    </dgm:pt>
    <dgm:pt modelId="{F5C61B43-27F3-4F83-9F0F-3C00F0D1238D}" type="pres">
      <dgm:prSet presAssocID="{6DB44D8E-E527-4B38-B715-1C4E87F69F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8E5B13-CBA1-4F88-9838-C3BB0FDDF821}" type="pres">
      <dgm:prSet presAssocID="{E4026A33-D9BE-4084-962A-070FDAB169EC}" presName="composite" presStyleCnt="0"/>
      <dgm:spPr/>
    </dgm:pt>
    <dgm:pt modelId="{6C2F89C9-F480-4ECA-826F-7933180C4BFB}" type="pres">
      <dgm:prSet presAssocID="{E4026A33-D9BE-4084-962A-070FDAB169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3222-B44F-4B6F-9376-26D03D085CA7}" type="pres">
      <dgm:prSet presAssocID="{E4026A33-D9BE-4084-962A-070FDAB169E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EFBD2-810B-4097-86E6-8D46A672615B}" type="pres">
      <dgm:prSet presAssocID="{F2942586-138F-4C0C-AC58-DE296653C11D}" presName="space" presStyleCnt="0"/>
      <dgm:spPr/>
    </dgm:pt>
    <dgm:pt modelId="{D74F4689-2EC6-442D-B565-D1BD52E40DFB}" type="pres">
      <dgm:prSet presAssocID="{C291220F-D890-46F8-B082-F9C6F025AB72}" presName="composite" presStyleCnt="0"/>
      <dgm:spPr/>
    </dgm:pt>
    <dgm:pt modelId="{3851FD6D-5CB7-489A-AF96-BC7D868458C6}" type="pres">
      <dgm:prSet presAssocID="{C291220F-D890-46F8-B082-F9C6F025AB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95719-92E5-4C3F-8136-7D4AEE47BD1C}" type="pres">
      <dgm:prSet presAssocID="{C291220F-D890-46F8-B082-F9C6F025AB7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EAD90-EACA-4C68-A807-8A04839301A4}" type="pres">
      <dgm:prSet presAssocID="{8D1127BC-F0B0-454A-9820-0C66ADC71D9A}" presName="space" presStyleCnt="0"/>
      <dgm:spPr/>
    </dgm:pt>
    <dgm:pt modelId="{F5DBA594-9773-498C-B357-0D0A038A3052}" type="pres">
      <dgm:prSet presAssocID="{800C3151-E687-45ED-8F72-5913E268EF28}" presName="composite" presStyleCnt="0"/>
      <dgm:spPr/>
    </dgm:pt>
    <dgm:pt modelId="{7C0C8D7E-0911-457F-AF0F-B7AF047C9DF2}" type="pres">
      <dgm:prSet presAssocID="{800C3151-E687-45ED-8F72-5913E268EF2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45DDC-6199-44CF-BBF8-0C145CD0DE0D}" type="pres">
      <dgm:prSet presAssocID="{800C3151-E687-45ED-8F72-5913E268EF2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41C52-3AD6-46B7-9BFF-5318C66C9DEA}" type="presOf" srcId="{E4026A33-D9BE-4084-962A-070FDAB169EC}" destId="{6C2F89C9-F480-4ECA-826F-7933180C4BFB}" srcOrd="0" destOrd="0" presId="urn:microsoft.com/office/officeart/2005/8/layout/hList1"/>
    <dgm:cxn modelId="{270EBD21-1B60-4CEA-97F8-20CF5EBBCF91}" srcId="{C291220F-D890-46F8-B082-F9C6F025AB72}" destId="{9F3887E5-2115-44A2-989C-04D0D0D177F4}" srcOrd="0" destOrd="0" parTransId="{5F488816-F234-4A20-8956-8458E6F92616}" sibTransId="{974473DB-78C1-40F5-9309-7568BAD1FC68}"/>
    <dgm:cxn modelId="{DD1CD1BB-0EFA-4E6A-969F-33A4B0185EC3}" srcId="{6DB44D8E-E527-4B38-B715-1C4E87F69F53}" destId="{C291220F-D890-46F8-B082-F9C6F025AB72}" srcOrd="1" destOrd="0" parTransId="{BF9E81A4-DE83-4AC7-BC07-7F0718CF6D79}" sibTransId="{8D1127BC-F0B0-454A-9820-0C66ADC71D9A}"/>
    <dgm:cxn modelId="{757B1F29-330A-448B-B191-B5D8DC4A7996}" type="presOf" srcId="{E93F657D-D807-4C01-9CED-FE1ACDCD1EE1}" destId="{FB283222-B44F-4B6F-9376-26D03D085CA7}" srcOrd="0" destOrd="0" presId="urn:microsoft.com/office/officeart/2005/8/layout/hList1"/>
    <dgm:cxn modelId="{8D5D6195-0FF4-47C0-8AD8-5F8379776747}" srcId="{E4026A33-D9BE-4084-962A-070FDAB169EC}" destId="{E93F657D-D807-4C01-9CED-FE1ACDCD1EE1}" srcOrd="0" destOrd="0" parTransId="{A60B303B-3D53-426B-B21B-4F2421F5EB38}" sibTransId="{B41F35A0-785B-4F61-BFB4-D5B3D0F516CB}"/>
    <dgm:cxn modelId="{E5823439-348B-4A1B-81C1-0537B2A08E07}" type="presOf" srcId="{9F3887E5-2115-44A2-989C-04D0D0D177F4}" destId="{29E95719-92E5-4C3F-8136-7D4AEE47BD1C}" srcOrd="0" destOrd="0" presId="urn:microsoft.com/office/officeart/2005/8/layout/hList1"/>
    <dgm:cxn modelId="{A4FA5472-66F0-4FC1-A08F-67EF881D0442}" type="presOf" srcId="{C291220F-D890-46F8-B082-F9C6F025AB72}" destId="{3851FD6D-5CB7-489A-AF96-BC7D868458C6}" srcOrd="0" destOrd="0" presId="urn:microsoft.com/office/officeart/2005/8/layout/hList1"/>
    <dgm:cxn modelId="{D40B24A2-7DAC-4CFD-AEC1-F5A9CD08A688}" srcId="{6DB44D8E-E527-4B38-B715-1C4E87F69F53}" destId="{800C3151-E687-45ED-8F72-5913E268EF28}" srcOrd="2" destOrd="0" parTransId="{1D813598-3DA5-4C36-9C22-9552F6ADB1C2}" sibTransId="{FA164D94-98FC-4EF6-8FB9-0596B6E9E137}"/>
    <dgm:cxn modelId="{F600CF30-1D43-4F2A-8C3B-0E21FFE735C7}" type="presOf" srcId="{6DB44D8E-E527-4B38-B715-1C4E87F69F53}" destId="{F5C61B43-27F3-4F83-9F0F-3C00F0D1238D}" srcOrd="0" destOrd="0" presId="urn:microsoft.com/office/officeart/2005/8/layout/hList1"/>
    <dgm:cxn modelId="{C96E93F7-7936-4F48-BA99-B901F30656E0}" srcId="{6DB44D8E-E527-4B38-B715-1C4E87F69F53}" destId="{E4026A33-D9BE-4084-962A-070FDAB169EC}" srcOrd="0" destOrd="0" parTransId="{BE649E0E-AC30-4BD3-8996-71B268D6DB5C}" sibTransId="{F2942586-138F-4C0C-AC58-DE296653C11D}"/>
    <dgm:cxn modelId="{1CBC59C7-474E-4901-8776-50FCEF59259C}" type="presOf" srcId="{76D88641-A2B5-4732-98F1-A7D611B4D67C}" destId="{AD145DDC-6199-44CF-BBF8-0C145CD0DE0D}" srcOrd="0" destOrd="0" presId="urn:microsoft.com/office/officeart/2005/8/layout/hList1"/>
    <dgm:cxn modelId="{332F3F7F-D2B6-40A5-9FD7-3ED0A455DC73}" srcId="{800C3151-E687-45ED-8F72-5913E268EF28}" destId="{76D88641-A2B5-4732-98F1-A7D611B4D67C}" srcOrd="0" destOrd="0" parTransId="{74498ADE-3B15-4C81-A32E-1617884B3D84}" sibTransId="{DF9515FC-2994-4F48-9643-FBD5EFA985C0}"/>
    <dgm:cxn modelId="{EB64E52C-8BB4-4925-8682-961535610B3D}" type="presOf" srcId="{800C3151-E687-45ED-8F72-5913E268EF28}" destId="{7C0C8D7E-0911-457F-AF0F-B7AF047C9DF2}" srcOrd="0" destOrd="0" presId="urn:microsoft.com/office/officeart/2005/8/layout/hList1"/>
    <dgm:cxn modelId="{DDBE1FD4-81B9-4B5D-B307-BA005E5F2AF5}" type="presParOf" srcId="{F5C61B43-27F3-4F83-9F0F-3C00F0D1238D}" destId="{478E5B13-CBA1-4F88-9838-C3BB0FDDF821}" srcOrd="0" destOrd="0" presId="urn:microsoft.com/office/officeart/2005/8/layout/hList1"/>
    <dgm:cxn modelId="{033D4B01-3AF2-454E-8D84-01354B4F7DDD}" type="presParOf" srcId="{478E5B13-CBA1-4F88-9838-C3BB0FDDF821}" destId="{6C2F89C9-F480-4ECA-826F-7933180C4BFB}" srcOrd="0" destOrd="0" presId="urn:microsoft.com/office/officeart/2005/8/layout/hList1"/>
    <dgm:cxn modelId="{B4A6067A-A0BC-442E-B25E-340CDEEC0D6C}" type="presParOf" srcId="{478E5B13-CBA1-4F88-9838-C3BB0FDDF821}" destId="{FB283222-B44F-4B6F-9376-26D03D085CA7}" srcOrd="1" destOrd="0" presId="urn:microsoft.com/office/officeart/2005/8/layout/hList1"/>
    <dgm:cxn modelId="{F0847ABB-4F51-4548-BAB5-9EFE9426707A}" type="presParOf" srcId="{F5C61B43-27F3-4F83-9F0F-3C00F0D1238D}" destId="{953EFBD2-810B-4097-86E6-8D46A672615B}" srcOrd="1" destOrd="0" presId="urn:microsoft.com/office/officeart/2005/8/layout/hList1"/>
    <dgm:cxn modelId="{102B3DBC-BDA0-4493-A43D-C12FEDAB9553}" type="presParOf" srcId="{F5C61B43-27F3-4F83-9F0F-3C00F0D1238D}" destId="{D74F4689-2EC6-442D-B565-D1BD52E40DFB}" srcOrd="2" destOrd="0" presId="urn:microsoft.com/office/officeart/2005/8/layout/hList1"/>
    <dgm:cxn modelId="{BA163C28-0C9C-4FD3-AD02-A7608D6A81FF}" type="presParOf" srcId="{D74F4689-2EC6-442D-B565-D1BD52E40DFB}" destId="{3851FD6D-5CB7-489A-AF96-BC7D868458C6}" srcOrd="0" destOrd="0" presId="urn:microsoft.com/office/officeart/2005/8/layout/hList1"/>
    <dgm:cxn modelId="{75633457-7D56-4753-BAE2-842CA864B940}" type="presParOf" srcId="{D74F4689-2EC6-442D-B565-D1BD52E40DFB}" destId="{29E95719-92E5-4C3F-8136-7D4AEE47BD1C}" srcOrd="1" destOrd="0" presId="urn:microsoft.com/office/officeart/2005/8/layout/hList1"/>
    <dgm:cxn modelId="{C71C7805-65B0-47F4-A2F6-C189E0FE4C6D}" type="presParOf" srcId="{F5C61B43-27F3-4F83-9F0F-3C00F0D1238D}" destId="{988EAD90-EACA-4C68-A807-8A04839301A4}" srcOrd="3" destOrd="0" presId="urn:microsoft.com/office/officeart/2005/8/layout/hList1"/>
    <dgm:cxn modelId="{99EE4F64-6424-4D2D-BA77-8FFFEC0FB03F}" type="presParOf" srcId="{F5C61B43-27F3-4F83-9F0F-3C00F0D1238D}" destId="{F5DBA594-9773-498C-B357-0D0A038A3052}" srcOrd="4" destOrd="0" presId="urn:microsoft.com/office/officeart/2005/8/layout/hList1"/>
    <dgm:cxn modelId="{F9A789B7-A605-4C52-91D8-E1952822F580}" type="presParOf" srcId="{F5DBA594-9773-498C-B357-0D0A038A3052}" destId="{7C0C8D7E-0911-457F-AF0F-B7AF047C9DF2}" srcOrd="0" destOrd="0" presId="urn:microsoft.com/office/officeart/2005/8/layout/hList1"/>
    <dgm:cxn modelId="{4DA8F0F0-855C-4720-B2E8-36A8B742BBA2}" type="presParOf" srcId="{F5DBA594-9773-498C-B357-0D0A038A3052}" destId="{AD145DDC-6199-44CF-BBF8-0C145CD0DE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F7C947-69B0-4348-9748-253CA29F4FC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56FA52F-82C6-47AE-B6C1-B436DAC8F95C}">
      <dgm:prSet phldrT="[Текст]" custT="1"/>
      <dgm:spPr/>
      <dgm:t>
        <a:bodyPr/>
        <a:lstStyle/>
        <a:p>
          <a:r>
            <a:rPr lang="ru-RU" sz="1800" i="1" dirty="0">
              <a:latin typeface="Verdana" pitchFamily="34" charset="0"/>
              <a:ea typeface="Verdana" pitchFamily="34" charset="0"/>
            </a:rPr>
            <a:t>на бумажном носителе</a:t>
          </a:r>
          <a:r>
            <a:rPr lang="ru-RU" sz="1800" dirty="0">
              <a:latin typeface="Verdana" pitchFamily="34" charset="0"/>
              <a:ea typeface="Verdana" pitchFamily="34" charset="0"/>
            </a:rPr>
            <a:t> </a:t>
          </a:r>
        </a:p>
      </dgm:t>
    </dgm:pt>
    <dgm:pt modelId="{0F776752-E24D-45B3-87F5-CAAA4F791849}" type="parTrans" cxnId="{CB59AEF2-C339-4213-AC72-B777F213E7B7}">
      <dgm:prSet/>
      <dgm:spPr/>
      <dgm:t>
        <a:bodyPr/>
        <a:lstStyle/>
        <a:p>
          <a:endParaRPr lang="ru-RU"/>
        </a:p>
      </dgm:t>
    </dgm:pt>
    <dgm:pt modelId="{2607A586-2012-4828-AE1B-20104022D149}" type="sibTrans" cxnId="{CB59AEF2-C339-4213-AC72-B777F213E7B7}">
      <dgm:prSet/>
      <dgm:spPr/>
      <dgm:t>
        <a:bodyPr/>
        <a:lstStyle/>
        <a:p>
          <a:endParaRPr lang="ru-RU"/>
        </a:p>
      </dgm:t>
    </dgm:pt>
    <dgm:pt modelId="{21810992-FFCC-4686-88A4-0D5974E77FAE}">
      <dgm:prSet phldrT="[Текст]" custT="1"/>
      <dgm:spPr/>
      <dgm:t>
        <a:bodyPr/>
        <a:lstStyle/>
        <a:p>
          <a:r>
            <a:rPr lang="ru-RU" sz="1600" dirty="0">
              <a:latin typeface="Verdana" pitchFamily="34" charset="0"/>
              <a:ea typeface="Verdana" pitchFamily="34" charset="0"/>
            </a:rPr>
            <a:t>в коробках, папках, конвертах</a:t>
          </a:r>
          <a:endParaRPr lang="ru-RU" sz="1600" dirty="0"/>
        </a:p>
      </dgm:t>
    </dgm:pt>
    <dgm:pt modelId="{A773FC59-E82D-4B3A-A27E-839E9188A86E}" type="parTrans" cxnId="{272E3955-A8E6-4744-9119-9AC9B83C2401}">
      <dgm:prSet/>
      <dgm:spPr/>
      <dgm:t>
        <a:bodyPr/>
        <a:lstStyle/>
        <a:p>
          <a:endParaRPr lang="ru-RU"/>
        </a:p>
      </dgm:t>
    </dgm:pt>
    <dgm:pt modelId="{8C6801E7-B400-42F8-AF0A-41A13EC139B7}" type="sibTrans" cxnId="{272E3955-A8E6-4744-9119-9AC9B83C2401}">
      <dgm:prSet/>
      <dgm:spPr/>
      <dgm:t>
        <a:bodyPr/>
        <a:lstStyle/>
        <a:p>
          <a:endParaRPr lang="ru-RU"/>
        </a:p>
      </dgm:t>
    </dgm:pt>
    <dgm:pt modelId="{3C1F887C-8931-489E-9E69-8FD506E66174}">
      <dgm:prSet phldrT="[Текст]" custT="1"/>
      <dgm:spPr/>
      <dgm:t>
        <a:bodyPr/>
        <a:lstStyle/>
        <a:p>
          <a:r>
            <a:rPr lang="ru-RU" sz="1800" i="1" dirty="0">
              <a:latin typeface="Verdana" pitchFamily="34" charset="0"/>
              <a:ea typeface="Verdana" pitchFamily="34" charset="0"/>
            </a:rPr>
            <a:t>аудиовизуальные</a:t>
          </a:r>
          <a:endParaRPr lang="ru-RU" sz="1800" dirty="0">
            <a:latin typeface="Verdana" pitchFamily="34" charset="0"/>
            <a:ea typeface="Verdana" pitchFamily="34" charset="0"/>
          </a:endParaRPr>
        </a:p>
      </dgm:t>
    </dgm:pt>
    <dgm:pt modelId="{9E6DE260-D7DA-4F2E-A979-873E42493493}" type="parTrans" cxnId="{432931D8-1A16-4E62-BADB-F210337FCE87}">
      <dgm:prSet/>
      <dgm:spPr/>
      <dgm:t>
        <a:bodyPr/>
        <a:lstStyle/>
        <a:p>
          <a:endParaRPr lang="ru-RU"/>
        </a:p>
      </dgm:t>
    </dgm:pt>
    <dgm:pt modelId="{88136FFA-2B7C-4165-A445-5EBB4053E2B2}" type="sibTrans" cxnId="{432931D8-1A16-4E62-BADB-F210337FCE87}">
      <dgm:prSet/>
      <dgm:spPr/>
      <dgm:t>
        <a:bodyPr/>
        <a:lstStyle/>
        <a:p>
          <a:endParaRPr lang="ru-RU"/>
        </a:p>
      </dgm:t>
    </dgm:pt>
    <dgm:pt modelId="{53B0F5F2-98F2-4FBF-9C45-C4F31213FA30}">
      <dgm:prSet phldrT="[Текст]" custT="1"/>
      <dgm:spPr/>
      <dgm:t>
        <a:bodyPr/>
        <a:lstStyle/>
        <a:p>
          <a:r>
            <a:rPr lang="ru-RU" sz="1600" dirty="0">
              <a:latin typeface="Verdana" pitchFamily="34" charset="0"/>
              <a:ea typeface="Verdana" pitchFamily="34" charset="0"/>
            </a:rPr>
            <a:t>в коробках и бюксах</a:t>
          </a:r>
        </a:p>
      </dgm:t>
    </dgm:pt>
    <dgm:pt modelId="{92CCB48F-FF73-421D-A289-8D2BB273C008}" type="parTrans" cxnId="{B8D8F11D-DC7D-4A3E-BCBE-7752674709D0}">
      <dgm:prSet/>
      <dgm:spPr/>
      <dgm:t>
        <a:bodyPr/>
        <a:lstStyle/>
        <a:p>
          <a:endParaRPr lang="ru-RU"/>
        </a:p>
      </dgm:t>
    </dgm:pt>
    <dgm:pt modelId="{3E47B450-6BDB-455C-9ED2-358A1D42796B}" type="sibTrans" cxnId="{B8D8F11D-DC7D-4A3E-BCBE-7752674709D0}">
      <dgm:prSet/>
      <dgm:spPr/>
      <dgm:t>
        <a:bodyPr/>
        <a:lstStyle/>
        <a:p>
          <a:endParaRPr lang="ru-RU"/>
        </a:p>
      </dgm:t>
    </dgm:pt>
    <dgm:pt modelId="{CECAD4C3-11AF-4ED5-9306-C35AE40F7700}">
      <dgm:prSet phldrT="[Текст]" custT="1"/>
      <dgm:spPr/>
      <dgm:t>
        <a:bodyPr/>
        <a:lstStyle/>
        <a:p>
          <a:r>
            <a:rPr lang="ru-RU" sz="1800" i="1" dirty="0">
              <a:latin typeface="Verdana" pitchFamily="34" charset="0"/>
              <a:ea typeface="Verdana" pitchFamily="34" charset="0"/>
            </a:rPr>
            <a:t>электронные </a:t>
          </a:r>
          <a:r>
            <a:rPr lang="ru-RU" sz="1800" dirty="0">
              <a:latin typeface="Verdana" pitchFamily="34" charset="0"/>
              <a:ea typeface="Verdana" pitchFamily="34" charset="0"/>
            </a:rPr>
            <a:t>на физически обособленных носителях</a:t>
          </a:r>
        </a:p>
      </dgm:t>
    </dgm:pt>
    <dgm:pt modelId="{B82ACA9D-5E34-4047-91B1-69D4465D4AB1}" type="parTrans" cxnId="{A85D7F33-7348-4DB8-8AC7-C117258C0FBF}">
      <dgm:prSet/>
      <dgm:spPr/>
      <dgm:t>
        <a:bodyPr/>
        <a:lstStyle/>
        <a:p>
          <a:endParaRPr lang="ru-RU"/>
        </a:p>
      </dgm:t>
    </dgm:pt>
    <dgm:pt modelId="{F350E407-5290-4934-929C-7D18164E5386}" type="sibTrans" cxnId="{A85D7F33-7348-4DB8-8AC7-C117258C0FBF}">
      <dgm:prSet/>
      <dgm:spPr/>
      <dgm:t>
        <a:bodyPr/>
        <a:lstStyle/>
        <a:p>
          <a:endParaRPr lang="ru-RU"/>
        </a:p>
      </dgm:t>
    </dgm:pt>
    <dgm:pt modelId="{4938DE3C-642B-4597-B2FF-E5BFC627CAE4}">
      <dgm:prSet custT="1"/>
      <dgm:spPr/>
      <dgm:t>
        <a:bodyPr/>
        <a:lstStyle/>
        <a:p>
          <a:r>
            <a:rPr lang="ru-RU" sz="1600" dirty="0">
              <a:latin typeface="Verdana" pitchFamily="34" charset="0"/>
              <a:ea typeface="Verdana" pitchFamily="34" charset="0"/>
            </a:rPr>
            <a:t>в упаковке, рекомендованной производителями носителей</a:t>
          </a:r>
        </a:p>
      </dgm:t>
    </dgm:pt>
    <dgm:pt modelId="{BFAEFBD7-DF86-4B63-A7C6-D6913B8FBC36}" type="parTrans" cxnId="{B6ABCA25-C1B3-42DF-A5F9-B3E61107F7FD}">
      <dgm:prSet/>
      <dgm:spPr/>
      <dgm:t>
        <a:bodyPr/>
        <a:lstStyle/>
        <a:p>
          <a:endParaRPr lang="ru-RU"/>
        </a:p>
      </dgm:t>
    </dgm:pt>
    <dgm:pt modelId="{35DF08B4-0CFC-4277-AA25-D3D2933A640F}" type="sibTrans" cxnId="{B6ABCA25-C1B3-42DF-A5F9-B3E61107F7FD}">
      <dgm:prSet/>
      <dgm:spPr/>
      <dgm:t>
        <a:bodyPr/>
        <a:lstStyle/>
        <a:p>
          <a:endParaRPr lang="ru-RU"/>
        </a:p>
      </dgm:t>
    </dgm:pt>
    <dgm:pt modelId="{21ED5C67-7921-4320-B74A-3C4DDDF42363}">
      <dgm:prSet phldrT="[Текст]" custT="1"/>
      <dgm:spPr/>
      <dgm:t>
        <a:bodyPr/>
        <a:lstStyle/>
        <a:p>
          <a:endParaRPr lang="ru-RU" sz="1600" dirty="0"/>
        </a:p>
      </dgm:t>
    </dgm:pt>
    <dgm:pt modelId="{36E01466-D6F5-4103-9AB4-6A9E80240804}" type="parTrans" cxnId="{2121868D-C5E9-4FA6-9CA1-244799382533}">
      <dgm:prSet/>
      <dgm:spPr/>
      <dgm:t>
        <a:bodyPr/>
        <a:lstStyle/>
        <a:p>
          <a:endParaRPr lang="ru-RU"/>
        </a:p>
      </dgm:t>
    </dgm:pt>
    <dgm:pt modelId="{276B5DBB-9394-497B-A8CA-C191C4D917BB}" type="sibTrans" cxnId="{2121868D-C5E9-4FA6-9CA1-244799382533}">
      <dgm:prSet/>
      <dgm:spPr/>
      <dgm:t>
        <a:bodyPr/>
        <a:lstStyle/>
        <a:p>
          <a:endParaRPr lang="ru-RU"/>
        </a:p>
      </dgm:t>
    </dgm:pt>
    <dgm:pt modelId="{B4A4FC41-120D-41D8-8565-D1E90751BF15}">
      <dgm:prSet phldrT="[Текст]"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C9DC5FA6-E613-4124-B5DE-6BE13528165C}" type="parTrans" cxnId="{44C93D3E-91F3-4CF8-B7E2-13752CA5630C}">
      <dgm:prSet/>
      <dgm:spPr/>
      <dgm:t>
        <a:bodyPr/>
        <a:lstStyle/>
        <a:p>
          <a:endParaRPr lang="ru-RU"/>
        </a:p>
      </dgm:t>
    </dgm:pt>
    <dgm:pt modelId="{5AC3B524-4D0C-4BE9-A89A-47D062EC744C}" type="sibTrans" cxnId="{44C93D3E-91F3-4CF8-B7E2-13752CA5630C}">
      <dgm:prSet/>
      <dgm:spPr/>
      <dgm:t>
        <a:bodyPr/>
        <a:lstStyle/>
        <a:p>
          <a:endParaRPr lang="ru-RU"/>
        </a:p>
      </dgm:t>
    </dgm:pt>
    <dgm:pt modelId="{B5534849-6A7F-40E8-A103-EA9C804FBD8B}">
      <dgm:prSet custT="1"/>
      <dgm:spPr/>
      <dgm:t>
        <a:bodyPr/>
        <a:lstStyle/>
        <a:p>
          <a:endParaRPr lang="ru-RU" sz="1600" dirty="0">
            <a:latin typeface="Verdana" pitchFamily="34" charset="0"/>
            <a:ea typeface="Verdana" pitchFamily="34" charset="0"/>
          </a:endParaRPr>
        </a:p>
      </dgm:t>
    </dgm:pt>
    <dgm:pt modelId="{6FBA1D94-307D-4FE3-A9F9-3F57280BBAC6}" type="parTrans" cxnId="{1CA54033-05A2-43B1-943C-8A94E75BD763}">
      <dgm:prSet/>
      <dgm:spPr/>
      <dgm:t>
        <a:bodyPr/>
        <a:lstStyle/>
        <a:p>
          <a:endParaRPr lang="ru-RU"/>
        </a:p>
      </dgm:t>
    </dgm:pt>
    <dgm:pt modelId="{AF45F4D2-9FA5-4731-82D5-94777032D80D}" type="sibTrans" cxnId="{1CA54033-05A2-43B1-943C-8A94E75BD763}">
      <dgm:prSet/>
      <dgm:spPr/>
      <dgm:t>
        <a:bodyPr/>
        <a:lstStyle/>
        <a:p>
          <a:endParaRPr lang="ru-RU"/>
        </a:p>
      </dgm:t>
    </dgm:pt>
    <dgm:pt modelId="{92A17EE3-153F-4F20-8BD7-EEA4B3B22489}" type="pres">
      <dgm:prSet presAssocID="{65F7C947-69B0-4348-9748-253CA29F4F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BB4F82-94AB-4870-BDC2-648405BFD1E6}" type="pres">
      <dgm:prSet presAssocID="{C56FA52F-82C6-47AE-B6C1-B436DAC8F95C}" presName="linNode" presStyleCnt="0"/>
      <dgm:spPr/>
    </dgm:pt>
    <dgm:pt modelId="{6892168C-8E47-4BD6-8C6A-88CF977A831D}" type="pres">
      <dgm:prSet presAssocID="{C56FA52F-82C6-47AE-B6C1-B436DAC8F95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C2BB0-1E57-4F9E-8C9A-92BE23D27F3A}" type="pres">
      <dgm:prSet presAssocID="{C56FA52F-82C6-47AE-B6C1-B436DAC8F95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CDD5E-DC21-4191-A0A1-620B4DCC549F}" type="pres">
      <dgm:prSet presAssocID="{2607A586-2012-4828-AE1B-20104022D149}" presName="spacing" presStyleCnt="0"/>
      <dgm:spPr/>
    </dgm:pt>
    <dgm:pt modelId="{F77DE22A-ED71-44D0-888D-06C86F4E7681}" type="pres">
      <dgm:prSet presAssocID="{3C1F887C-8931-489E-9E69-8FD506E66174}" presName="linNode" presStyleCnt="0"/>
      <dgm:spPr/>
    </dgm:pt>
    <dgm:pt modelId="{4EBC1538-0ADB-4212-84A7-FE143AEB2B9F}" type="pres">
      <dgm:prSet presAssocID="{3C1F887C-8931-489E-9E69-8FD506E6617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C4526-492F-4D39-B40D-905986E6490A}" type="pres">
      <dgm:prSet presAssocID="{3C1F887C-8931-489E-9E69-8FD506E6617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BF475-B84D-449A-BEC0-2E4AC6BACD5B}" type="pres">
      <dgm:prSet presAssocID="{88136FFA-2B7C-4165-A445-5EBB4053E2B2}" presName="spacing" presStyleCnt="0"/>
      <dgm:spPr/>
    </dgm:pt>
    <dgm:pt modelId="{028F33D9-D198-4F90-9CF4-E4D36CD594F9}" type="pres">
      <dgm:prSet presAssocID="{CECAD4C3-11AF-4ED5-9306-C35AE40F7700}" presName="linNode" presStyleCnt="0"/>
      <dgm:spPr/>
    </dgm:pt>
    <dgm:pt modelId="{73403F05-C301-45FC-B692-C76DD445C46C}" type="pres">
      <dgm:prSet presAssocID="{CECAD4C3-11AF-4ED5-9306-C35AE40F7700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E3DE8-4BCD-4C22-A416-E77E3BA4EA1F}" type="pres">
      <dgm:prSet presAssocID="{CECAD4C3-11AF-4ED5-9306-C35AE40F770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00A93-3C13-4C92-8ECE-50454282CCFD}" type="presOf" srcId="{21ED5C67-7921-4320-B74A-3C4DDDF42363}" destId="{B69C2BB0-1E57-4F9E-8C9A-92BE23D27F3A}" srcOrd="0" destOrd="0" presId="urn:microsoft.com/office/officeart/2005/8/layout/vList6"/>
    <dgm:cxn modelId="{CB59AEF2-C339-4213-AC72-B777F213E7B7}" srcId="{65F7C947-69B0-4348-9748-253CA29F4FC1}" destId="{C56FA52F-82C6-47AE-B6C1-B436DAC8F95C}" srcOrd="0" destOrd="0" parTransId="{0F776752-E24D-45B3-87F5-CAAA4F791849}" sibTransId="{2607A586-2012-4828-AE1B-20104022D149}"/>
    <dgm:cxn modelId="{432931D8-1A16-4E62-BADB-F210337FCE87}" srcId="{65F7C947-69B0-4348-9748-253CA29F4FC1}" destId="{3C1F887C-8931-489E-9E69-8FD506E66174}" srcOrd="1" destOrd="0" parTransId="{9E6DE260-D7DA-4F2E-A979-873E42493493}" sibTransId="{88136FFA-2B7C-4165-A445-5EBB4053E2B2}"/>
    <dgm:cxn modelId="{061DDDCF-B7F8-43CC-826D-B419A15B2FE6}" type="presOf" srcId="{B4A4FC41-120D-41D8-8565-D1E90751BF15}" destId="{546C4526-492F-4D39-B40D-905986E6490A}" srcOrd="0" destOrd="0" presId="urn:microsoft.com/office/officeart/2005/8/layout/vList6"/>
    <dgm:cxn modelId="{85A901E6-D7C9-4B21-8FFE-907616014E99}" type="presOf" srcId="{CECAD4C3-11AF-4ED5-9306-C35AE40F7700}" destId="{73403F05-C301-45FC-B692-C76DD445C46C}" srcOrd="0" destOrd="0" presId="urn:microsoft.com/office/officeart/2005/8/layout/vList6"/>
    <dgm:cxn modelId="{4E3A4F59-B098-44C8-8FAA-B1E66EA19189}" type="presOf" srcId="{53B0F5F2-98F2-4FBF-9C45-C4F31213FA30}" destId="{546C4526-492F-4D39-B40D-905986E6490A}" srcOrd="0" destOrd="1" presId="urn:microsoft.com/office/officeart/2005/8/layout/vList6"/>
    <dgm:cxn modelId="{B8D8F11D-DC7D-4A3E-BCBE-7752674709D0}" srcId="{3C1F887C-8931-489E-9E69-8FD506E66174}" destId="{53B0F5F2-98F2-4FBF-9C45-C4F31213FA30}" srcOrd="1" destOrd="0" parTransId="{92CCB48F-FF73-421D-A289-8D2BB273C008}" sibTransId="{3E47B450-6BDB-455C-9ED2-358A1D42796B}"/>
    <dgm:cxn modelId="{1CA54033-05A2-43B1-943C-8A94E75BD763}" srcId="{CECAD4C3-11AF-4ED5-9306-C35AE40F7700}" destId="{B5534849-6A7F-40E8-A103-EA9C804FBD8B}" srcOrd="0" destOrd="0" parTransId="{6FBA1D94-307D-4FE3-A9F9-3F57280BBAC6}" sibTransId="{AF45F4D2-9FA5-4731-82D5-94777032D80D}"/>
    <dgm:cxn modelId="{272E3955-A8E6-4744-9119-9AC9B83C2401}" srcId="{C56FA52F-82C6-47AE-B6C1-B436DAC8F95C}" destId="{21810992-FFCC-4686-88A4-0D5974E77FAE}" srcOrd="1" destOrd="0" parTransId="{A773FC59-E82D-4B3A-A27E-839E9188A86E}" sibTransId="{8C6801E7-B400-42F8-AF0A-41A13EC139B7}"/>
    <dgm:cxn modelId="{22A36A9A-D8A0-454B-8C27-A71C8750D76B}" type="presOf" srcId="{65F7C947-69B0-4348-9748-253CA29F4FC1}" destId="{92A17EE3-153F-4F20-8BD7-EEA4B3B22489}" srcOrd="0" destOrd="0" presId="urn:microsoft.com/office/officeart/2005/8/layout/vList6"/>
    <dgm:cxn modelId="{AAED6726-49C3-4B4F-B4A4-EB02D709A126}" type="presOf" srcId="{21810992-FFCC-4686-88A4-0D5974E77FAE}" destId="{B69C2BB0-1E57-4F9E-8C9A-92BE23D27F3A}" srcOrd="0" destOrd="1" presId="urn:microsoft.com/office/officeart/2005/8/layout/vList6"/>
    <dgm:cxn modelId="{B6ABCA25-C1B3-42DF-A5F9-B3E61107F7FD}" srcId="{CECAD4C3-11AF-4ED5-9306-C35AE40F7700}" destId="{4938DE3C-642B-4597-B2FF-E5BFC627CAE4}" srcOrd="1" destOrd="0" parTransId="{BFAEFBD7-DF86-4B63-A7C6-D6913B8FBC36}" sibTransId="{35DF08B4-0CFC-4277-AA25-D3D2933A640F}"/>
    <dgm:cxn modelId="{44C93D3E-91F3-4CF8-B7E2-13752CA5630C}" srcId="{3C1F887C-8931-489E-9E69-8FD506E66174}" destId="{B4A4FC41-120D-41D8-8565-D1E90751BF15}" srcOrd="0" destOrd="0" parTransId="{C9DC5FA6-E613-4124-B5DE-6BE13528165C}" sibTransId="{5AC3B524-4D0C-4BE9-A89A-47D062EC744C}"/>
    <dgm:cxn modelId="{A85D7F33-7348-4DB8-8AC7-C117258C0FBF}" srcId="{65F7C947-69B0-4348-9748-253CA29F4FC1}" destId="{CECAD4C3-11AF-4ED5-9306-C35AE40F7700}" srcOrd="2" destOrd="0" parTransId="{B82ACA9D-5E34-4047-91B1-69D4465D4AB1}" sibTransId="{F350E407-5290-4934-929C-7D18164E5386}"/>
    <dgm:cxn modelId="{76C9BE7A-D100-45A3-AB80-66264C5ECCB4}" type="presOf" srcId="{B5534849-6A7F-40E8-A103-EA9C804FBD8B}" destId="{80DE3DE8-4BCD-4C22-A416-E77E3BA4EA1F}" srcOrd="0" destOrd="0" presId="urn:microsoft.com/office/officeart/2005/8/layout/vList6"/>
    <dgm:cxn modelId="{89A4093D-49AF-4F21-9E6C-711BD764FEA7}" type="presOf" srcId="{3C1F887C-8931-489E-9E69-8FD506E66174}" destId="{4EBC1538-0ADB-4212-84A7-FE143AEB2B9F}" srcOrd="0" destOrd="0" presId="urn:microsoft.com/office/officeart/2005/8/layout/vList6"/>
    <dgm:cxn modelId="{D89CA991-72B4-42A8-BE62-0761E6C5868B}" type="presOf" srcId="{4938DE3C-642B-4597-B2FF-E5BFC627CAE4}" destId="{80DE3DE8-4BCD-4C22-A416-E77E3BA4EA1F}" srcOrd="0" destOrd="1" presId="urn:microsoft.com/office/officeart/2005/8/layout/vList6"/>
    <dgm:cxn modelId="{40BDAB36-8D76-4AB7-BE3B-2F766B31CD81}" type="presOf" srcId="{C56FA52F-82C6-47AE-B6C1-B436DAC8F95C}" destId="{6892168C-8E47-4BD6-8C6A-88CF977A831D}" srcOrd="0" destOrd="0" presId="urn:microsoft.com/office/officeart/2005/8/layout/vList6"/>
    <dgm:cxn modelId="{2121868D-C5E9-4FA6-9CA1-244799382533}" srcId="{C56FA52F-82C6-47AE-B6C1-B436DAC8F95C}" destId="{21ED5C67-7921-4320-B74A-3C4DDDF42363}" srcOrd="0" destOrd="0" parTransId="{36E01466-D6F5-4103-9AB4-6A9E80240804}" sibTransId="{276B5DBB-9394-497B-A8CA-C191C4D917BB}"/>
    <dgm:cxn modelId="{55F6F648-9F4B-4D0A-9AC7-0E8B4A1F941C}" type="presParOf" srcId="{92A17EE3-153F-4F20-8BD7-EEA4B3B22489}" destId="{A0BB4F82-94AB-4870-BDC2-648405BFD1E6}" srcOrd="0" destOrd="0" presId="urn:microsoft.com/office/officeart/2005/8/layout/vList6"/>
    <dgm:cxn modelId="{4CEB3BFD-FCD1-46D5-9660-AF54F02F4B52}" type="presParOf" srcId="{A0BB4F82-94AB-4870-BDC2-648405BFD1E6}" destId="{6892168C-8E47-4BD6-8C6A-88CF977A831D}" srcOrd="0" destOrd="0" presId="urn:microsoft.com/office/officeart/2005/8/layout/vList6"/>
    <dgm:cxn modelId="{A4800A40-82AE-4857-B4E9-477137C55965}" type="presParOf" srcId="{A0BB4F82-94AB-4870-BDC2-648405BFD1E6}" destId="{B69C2BB0-1E57-4F9E-8C9A-92BE23D27F3A}" srcOrd="1" destOrd="0" presId="urn:microsoft.com/office/officeart/2005/8/layout/vList6"/>
    <dgm:cxn modelId="{975B0E4E-DBBA-4EA1-9B88-A4C9AFE2E613}" type="presParOf" srcId="{92A17EE3-153F-4F20-8BD7-EEA4B3B22489}" destId="{F64CDD5E-DC21-4191-A0A1-620B4DCC549F}" srcOrd="1" destOrd="0" presId="urn:microsoft.com/office/officeart/2005/8/layout/vList6"/>
    <dgm:cxn modelId="{5E394E71-5DC4-4A6B-B913-38A189339B09}" type="presParOf" srcId="{92A17EE3-153F-4F20-8BD7-EEA4B3B22489}" destId="{F77DE22A-ED71-44D0-888D-06C86F4E7681}" srcOrd="2" destOrd="0" presId="urn:microsoft.com/office/officeart/2005/8/layout/vList6"/>
    <dgm:cxn modelId="{BA0C82A3-C70F-47A5-99EE-4034D1A288C4}" type="presParOf" srcId="{F77DE22A-ED71-44D0-888D-06C86F4E7681}" destId="{4EBC1538-0ADB-4212-84A7-FE143AEB2B9F}" srcOrd="0" destOrd="0" presId="urn:microsoft.com/office/officeart/2005/8/layout/vList6"/>
    <dgm:cxn modelId="{698C93E7-CB1E-4F21-A9B3-4C96DE49A3C9}" type="presParOf" srcId="{F77DE22A-ED71-44D0-888D-06C86F4E7681}" destId="{546C4526-492F-4D39-B40D-905986E6490A}" srcOrd="1" destOrd="0" presId="urn:microsoft.com/office/officeart/2005/8/layout/vList6"/>
    <dgm:cxn modelId="{B5E2A5AB-C6DB-4B59-B85C-F0D27BD79FA9}" type="presParOf" srcId="{92A17EE3-153F-4F20-8BD7-EEA4B3B22489}" destId="{EF2BF475-B84D-449A-BEC0-2E4AC6BACD5B}" srcOrd="3" destOrd="0" presId="urn:microsoft.com/office/officeart/2005/8/layout/vList6"/>
    <dgm:cxn modelId="{2EC621AF-D724-43AA-B1FA-117A27F4301B}" type="presParOf" srcId="{92A17EE3-153F-4F20-8BD7-EEA4B3B22489}" destId="{028F33D9-D198-4F90-9CF4-E4D36CD594F9}" srcOrd="4" destOrd="0" presId="urn:microsoft.com/office/officeart/2005/8/layout/vList6"/>
    <dgm:cxn modelId="{CF08ADCA-8010-4E58-8892-1E5F291B120E}" type="presParOf" srcId="{028F33D9-D198-4F90-9CF4-E4D36CD594F9}" destId="{73403F05-C301-45FC-B692-C76DD445C46C}" srcOrd="0" destOrd="0" presId="urn:microsoft.com/office/officeart/2005/8/layout/vList6"/>
    <dgm:cxn modelId="{BCC7E7FC-183A-4D85-B689-5EE75A117F3A}" type="presParOf" srcId="{028F33D9-D198-4F90-9CF4-E4D36CD594F9}" destId="{80DE3DE8-4BCD-4C22-A416-E77E3BA4EA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B08ADE-394C-4FC8-9940-EAB78FCE4DE7}" type="doc">
      <dgm:prSet loTypeId="urn:microsoft.com/office/officeart/2005/8/layout/hierarchy2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09DA64-1A47-4ED8-8EC7-0B004300EA81}">
      <dgm:prSet phldrT="[Текст]" custT="1"/>
      <dgm:spPr/>
      <dgm:t>
        <a:bodyPr/>
        <a:lstStyle/>
        <a:p>
          <a:r>
            <a:rPr lang="ru-RU" sz="1600" dirty="0">
              <a:latin typeface="Verdana" pitchFamily="34" charset="0"/>
              <a:ea typeface="Verdana" pitchFamily="34" charset="0"/>
            </a:rPr>
            <a:t>ЭЛЕКТРОННЫЙ ФОНД ПОЛЬЗОВАНИЯ ХРАНИТСЯ</a:t>
          </a:r>
        </a:p>
      </dgm:t>
    </dgm:pt>
    <dgm:pt modelId="{DA85225E-AC98-4E98-926D-DDA72CEEBE77}" type="parTrans" cxnId="{443109E7-4089-46EA-9056-2A8A571D6991}">
      <dgm:prSet/>
      <dgm:spPr/>
      <dgm:t>
        <a:bodyPr/>
        <a:lstStyle/>
        <a:p>
          <a:endParaRPr lang="ru-RU"/>
        </a:p>
      </dgm:t>
    </dgm:pt>
    <dgm:pt modelId="{872849A3-9441-42F3-93AC-67CD4ADB6918}" type="sibTrans" cxnId="{443109E7-4089-46EA-9056-2A8A571D6991}">
      <dgm:prSet/>
      <dgm:spPr/>
      <dgm:t>
        <a:bodyPr/>
        <a:lstStyle/>
        <a:p>
          <a:endParaRPr lang="ru-RU"/>
        </a:p>
      </dgm:t>
    </dgm:pt>
    <dgm:pt modelId="{9E89BD86-1697-4EAF-94DC-0247C15B95EB}">
      <dgm:prSet custT="1"/>
      <dgm:spPr/>
      <dgm:t>
        <a:bodyPr/>
        <a:lstStyle/>
        <a:p>
          <a:r>
            <a:rPr lang="ru-RU" sz="1400" i="1" dirty="0">
              <a:latin typeface="Verdana" pitchFamily="34" charset="0"/>
              <a:ea typeface="Verdana" pitchFamily="34" charset="0"/>
            </a:rPr>
            <a:t>на физически обособленных носителях в помещениях, обеспечивающих хранение электронных документов</a:t>
          </a:r>
          <a:r>
            <a:rPr lang="ru-RU" sz="1400" dirty="0">
              <a:latin typeface="Verdana" pitchFamily="34" charset="0"/>
              <a:ea typeface="Verdana" pitchFamily="34" charset="0"/>
            </a:rPr>
            <a:t> </a:t>
          </a:r>
        </a:p>
      </dgm:t>
    </dgm:pt>
    <dgm:pt modelId="{240E44C1-1C10-486F-80CB-8254994D18D8}" type="sibTrans" cxnId="{2D08DD92-97FF-492D-A549-E08E7EF53D63}">
      <dgm:prSet/>
      <dgm:spPr/>
      <dgm:t>
        <a:bodyPr/>
        <a:lstStyle/>
        <a:p>
          <a:endParaRPr lang="ru-RU"/>
        </a:p>
      </dgm:t>
    </dgm:pt>
    <dgm:pt modelId="{4CAEB2E3-96F0-41DD-B1DC-565E7AC02A4D}" type="parTrans" cxnId="{2D08DD92-97FF-492D-A549-E08E7EF53D63}">
      <dgm:prSet/>
      <dgm:spPr/>
      <dgm:t>
        <a:bodyPr/>
        <a:lstStyle/>
        <a:p>
          <a:endParaRPr lang="ru-RU"/>
        </a:p>
      </dgm:t>
    </dgm:pt>
    <dgm:pt modelId="{AC062D4E-2860-41BF-A2A8-F9D617B818A1}">
      <dgm:prSet custT="1"/>
      <dgm:spPr/>
      <dgm:t>
        <a:bodyPr/>
        <a:lstStyle/>
        <a:p>
          <a:r>
            <a:rPr lang="ru-RU" sz="1400" i="1" dirty="0">
              <a:latin typeface="Verdana" pitchFamily="34" charset="0"/>
              <a:ea typeface="Verdana" pitchFamily="34" charset="0"/>
            </a:rPr>
            <a:t>в информационной системе архива, в информационной государственной (региональной) системе, в том числе с использованием облачных платформ</a:t>
          </a:r>
          <a:endParaRPr lang="ru-RU" sz="1400" dirty="0">
            <a:latin typeface="Verdana" pitchFamily="34" charset="0"/>
            <a:ea typeface="Verdana" pitchFamily="34" charset="0"/>
          </a:endParaRPr>
        </a:p>
      </dgm:t>
    </dgm:pt>
    <dgm:pt modelId="{8B7CF203-023E-42EC-9F19-17624D18ECA3}" type="parTrans" cxnId="{B7781A9C-E011-41DF-9B29-F911BD0DA80A}">
      <dgm:prSet/>
      <dgm:spPr/>
      <dgm:t>
        <a:bodyPr/>
        <a:lstStyle/>
        <a:p>
          <a:endParaRPr lang="ru-RU"/>
        </a:p>
      </dgm:t>
    </dgm:pt>
    <dgm:pt modelId="{22475D05-2692-47AA-8256-4ADFC1169262}" type="sibTrans" cxnId="{B7781A9C-E011-41DF-9B29-F911BD0DA80A}">
      <dgm:prSet/>
      <dgm:spPr/>
      <dgm:t>
        <a:bodyPr/>
        <a:lstStyle/>
        <a:p>
          <a:endParaRPr lang="ru-RU"/>
        </a:p>
      </dgm:t>
    </dgm:pt>
    <dgm:pt modelId="{99F9013D-0117-44E5-B71E-C70808E48186}" type="pres">
      <dgm:prSet presAssocID="{1BB08ADE-394C-4FC8-9940-EAB78FCE4D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EEA64-ED7F-4810-BEB2-331D12ABE24E}" type="pres">
      <dgm:prSet presAssocID="{C609DA64-1A47-4ED8-8EC7-0B004300EA81}" presName="root1" presStyleCnt="0"/>
      <dgm:spPr/>
    </dgm:pt>
    <dgm:pt modelId="{761B4DEE-3EB3-451E-9BE9-550CBCD1073C}" type="pres">
      <dgm:prSet presAssocID="{C609DA64-1A47-4ED8-8EC7-0B004300EA81}" presName="LevelOneTextNode" presStyleLbl="node0" presStyleIdx="0" presStyleCnt="1" custLinFactNeighborX="-23999" custLinFactNeighborY="-1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CF264-E50F-4252-A024-0D8A88A039D3}" type="pres">
      <dgm:prSet presAssocID="{C609DA64-1A47-4ED8-8EC7-0B004300EA81}" presName="level2hierChild" presStyleCnt="0"/>
      <dgm:spPr/>
    </dgm:pt>
    <dgm:pt modelId="{30E327A4-A5D0-44B5-BB11-0C44B0AFF722}" type="pres">
      <dgm:prSet presAssocID="{4CAEB2E3-96F0-41DD-B1DC-565E7AC02A4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E325DCD-43CA-4181-B9DF-C534E40B6098}" type="pres">
      <dgm:prSet presAssocID="{4CAEB2E3-96F0-41DD-B1DC-565E7AC02A4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0317098-FFEF-4AB5-9782-0D795BC7E38C}" type="pres">
      <dgm:prSet presAssocID="{9E89BD86-1697-4EAF-94DC-0247C15B95EB}" presName="root2" presStyleCnt="0"/>
      <dgm:spPr/>
    </dgm:pt>
    <dgm:pt modelId="{B7E13CEA-D704-4AD8-B5FC-99A6AECCCA93}" type="pres">
      <dgm:prSet presAssocID="{9E89BD86-1697-4EAF-94DC-0247C15B95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8CB08-73F0-4719-9AED-C08BA646481B}" type="pres">
      <dgm:prSet presAssocID="{9E89BD86-1697-4EAF-94DC-0247C15B95EB}" presName="level3hierChild" presStyleCnt="0"/>
      <dgm:spPr/>
    </dgm:pt>
    <dgm:pt modelId="{7263A326-D396-43B0-91C9-E2827A9CB0E4}" type="pres">
      <dgm:prSet presAssocID="{8B7CF203-023E-42EC-9F19-17624D18ECA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6973730-701E-49AB-BAD9-3E67FBD5A949}" type="pres">
      <dgm:prSet presAssocID="{8B7CF203-023E-42EC-9F19-17624D18ECA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D3D4FAB-3068-4689-B1A2-CF545E9ECDF4}" type="pres">
      <dgm:prSet presAssocID="{AC062D4E-2860-41BF-A2A8-F9D617B818A1}" presName="root2" presStyleCnt="0"/>
      <dgm:spPr/>
    </dgm:pt>
    <dgm:pt modelId="{84DCB11D-A3DF-48F0-9140-D95F8DCAD4B5}" type="pres">
      <dgm:prSet presAssocID="{AC062D4E-2860-41BF-A2A8-F9D617B818A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67F98-82ED-41C9-820E-9865F22A0CFB}" type="pres">
      <dgm:prSet presAssocID="{AC062D4E-2860-41BF-A2A8-F9D617B818A1}" presName="level3hierChild" presStyleCnt="0"/>
      <dgm:spPr/>
    </dgm:pt>
  </dgm:ptLst>
  <dgm:cxnLst>
    <dgm:cxn modelId="{7EAFD356-D250-476A-B2B2-DA8532C8B363}" type="presOf" srcId="{8B7CF203-023E-42EC-9F19-17624D18ECA3}" destId="{7263A326-D396-43B0-91C9-E2827A9CB0E4}" srcOrd="0" destOrd="0" presId="urn:microsoft.com/office/officeart/2005/8/layout/hierarchy2"/>
    <dgm:cxn modelId="{7611F92C-E3DC-4FB2-9CCA-3E068323B39C}" type="presOf" srcId="{C609DA64-1A47-4ED8-8EC7-0B004300EA81}" destId="{761B4DEE-3EB3-451E-9BE9-550CBCD1073C}" srcOrd="0" destOrd="0" presId="urn:microsoft.com/office/officeart/2005/8/layout/hierarchy2"/>
    <dgm:cxn modelId="{2262278F-EC57-4F1E-8C96-9683EF72D0CA}" type="presOf" srcId="{1BB08ADE-394C-4FC8-9940-EAB78FCE4DE7}" destId="{99F9013D-0117-44E5-B71E-C70808E48186}" srcOrd="0" destOrd="0" presId="urn:microsoft.com/office/officeart/2005/8/layout/hierarchy2"/>
    <dgm:cxn modelId="{1C2C82ED-9F17-48D0-91E2-5DCD9C0220D2}" type="presOf" srcId="{4CAEB2E3-96F0-41DD-B1DC-565E7AC02A4D}" destId="{30E327A4-A5D0-44B5-BB11-0C44B0AFF722}" srcOrd="0" destOrd="0" presId="urn:microsoft.com/office/officeart/2005/8/layout/hierarchy2"/>
    <dgm:cxn modelId="{2A239982-A015-4272-B11F-2287BBE407AB}" type="presOf" srcId="{AC062D4E-2860-41BF-A2A8-F9D617B818A1}" destId="{84DCB11D-A3DF-48F0-9140-D95F8DCAD4B5}" srcOrd="0" destOrd="0" presId="urn:microsoft.com/office/officeart/2005/8/layout/hierarchy2"/>
    <dgm:cxn modelId="{2D08DD92-97FF-492D-A549-E08E7EF53D63}" srcId="{C609DA64-1A47-4ED8-8EC7-0B004300EA81}" destId="{9E89BD86-1697-4EAF-94DC-0247C15B95EB}" srcOrd="0" destOrd="0" parTransId="{4CAEB2E3-96F0-41DD-B1DC-565E7AC02A4D}" sibTransId="{240E44C1-1C10-486F-80CB-8254994D18D8}"/>
    <dgm:cxn modelId="{B7781A9C-E011-41DF-9B29-F911BD0DA80A}" srcId="{C609DA64-1A47-4ED8-8EC7-0B004300EA81}" destId="{AC062D4E-2860-41BF-A2A8-F9D617B818A1}" srcOrd="1" destOrd="0" parTransId="{8B7CF203-023E-42EC-9F19-17624D18ECA3}" sibTransId="{22475D05-2692-47AA-8256-4ADFC1169262}"/>
    <dgm:cxn modelId="{FA843692-B83D-4993-B237-F9EA82934C87}" type="presOf" srcId="{8B7CF203-023E-42EC-9F19-17624D18ECA3}" destId="{16973730-701E-49AB-BAD9-3E67FBD5A949}" srcOrd="1" destOrd="0" presId="urn:microsoft.com/office/officeart/2005/8/layout/hierarchy2"/>
    <dgm:cxn modelId="{B9D4B24A-763D-48AF-A262-39453CF046CD}" type="presOf" srcId="{4CAEB2E3-96F0-41DD-B1DC-565E7AC02A4D}" destId="{1E325DCD-43CA-4181-B9DF-C534E40B6098}" srcOrd="1" destOrd="0" presId="urn:microsoft.com/office/officeart/2005/8/layout/hierarchy2"/>
    <dgm:cxn modelId="{3E892B1A-14A9-4A34-8355-C13247A5E9D0}" type="presOf" srcId="{9E89BD86-1697-4EAF-94DC-0247C15B95EB}" destId="{B7E13CEA-D704-4AD8-B5FC-99A6AECCCA93}" srcOrd="0" destOrd="0" presId="urn:microsoft.com/office/officeart/2005/8/layout/hierarchy2"/>
    <dgm:cxn modelId="{443109E7-4089-46EA-9056-2A8A571D6991}" srcId="{1BB08ADE-394C-4FC8-9940-EAB78FCE4DE7}" destId="{C609DA64-1A47-4ED8-8EC7-0B004300EA81}" srcOrd="0" destOrd="0" parTransId="{DA85225E-AC98-4E98-926D-DDA72CEEBE77}" sibTransId="{872849A3-9441-42F3-93AC-67CD4ADB6918}"/>
    <dgm:cxn modelId="{A524B792-B5E6-4B70-9135-4CB09F366189}" type="presParOf" srcId="{99F9013D-0117-44E5-B71E-C70808E48186}" destId="{74EEEA64-ED7F-4810-BEB2-331D12ABE24E}" srcOrd="0" destOrd="0" presId="urn:microsoft.com/office/officeart/2005/8/layout/hierarchy2"/>
    <dgm:cxn modelId="{8550D53B-5159-4B3D-9FCE-0AB0FE2F5159}" type="presParOf" srcId="{74EEEA64-ED7F-4810-BEB2-331D12ABE24E}" destId="{761B4DEE-3EB3-451E-9BE9-550CBCD1073C}" srcOrd="0" destOrd="0" presId="urn:microsoft.com/office/officeart/2005/8/layout/hierarchy2"/>
    <dgm:cxn modelId="{82BE728F-CEF0-4B86-A73F-D0D6957B3C64}" type="presParOf" srcId="{74EEEA64-ED7F-4810-BEB2-331D12ABE24E}" destId="{971CF264-E50F-4252-A024-0D8A88A039D3}" srcOrd="1" destOrd="0" presId="urn:microsoft.com/office/officeart/2005/8/layout/hierarchy2"/>
    <dgm:cxn modelId="{25966E82-1A51-4C75-899B-FCF2BF8BB9CB}" type="presParOf" srcId="{971CF264-E50F-4252-A024-0D8A88A039D3}" destId="{30E327A4-A5D0-44B5-BB11-0C44B0AFF722}" srcOrd="0" destOrd="0" presId="urn:microsoft.com/office/officeart/2005/8/layout/hierarchy2"/>
    <dgm:cxn modelId="{1C38DF22-85E2-4086-9DA8-5E18F2AB32ED}" type="presParOf" srcId="{30E327A4-A5D0-44B5-BB11-0C44B0AFF722}" destId="{1E325DCD-43CA-4181-B9DF-C534E40B6098}" srcOrd="0" destOrd="0" presId="urn:microsoft.com/office/officeart/2005/8/layout/hierarchy2"/>
    <dgm:cxn modelId="{3676827D-6CB3-42B1-A23E-697B42EEF390}" type="presParOf" srcId="{971CF264-E50F-4252-A024-0D8A88A039D3}" destId="{80317098-FFEF-4AB5-9782-0D795BC7E38C}" srcOrd="1" destOrd="0" presId="urn:microsoft.com/office/officeart/2005/8/layout/hierarchy2"/>
    <dgm:cxn modelId="{AD30D486-374B-4A44-926E-015A5CF36BDD}" type="presParOf" srcId="{80317098-FFEF-4AB5-9782-0D795BC7E38C}" destId="{B7E13CEA-D704-4AD8-B5FC-99A6AECCCA93}" srcOrd="0" destOrd="0" presId="urn:microsoft.com/office/officeart/2005/8/layout/hierarchy2"/>
    <dgm:cxn modelId="{5981F81E-8A07-4947-A2F0-507AD175C8E7}" type="presParOf" srcId="{80317098-FFEF-4AB5-9782-0D795BC7E38C}" destId="{D8A8CB08-73F0-4719-9AED-C08BA646481B}" srcOrd="1" destOrd="0" presId="urn:microsoft.com/office/officeart/2005/8/layout/hierarchy2"/>
    <dgm:cxn modelId="{BB942562-E00D-495D-BAC5-7F04034E2207}" type="presParOf" srcId="{971CF264-E50F-4252-A024-0D8A88A039D3}" destId="{7263A326-D396-43B0-91C9-E2827A9CB0E4}" srcOrd="2" destOrd="0" presId="urn:microsoft.com/office/officeart/2005/8/layout/hierarchy2"/>
    <dgm:cxn modelId="{E38A125B-5142-4194-9261-F0CC42F3E1B5}" type="presParOf" srcId="{7263A326-D396-43B0-91C9-E2827A9CB0E4}" destId="{16973730-701E-49AB-BAD9-3E67FBD5A949}" srcOrd="0" destOrd="0" presId="urn:microsoft.com/office/officeart/2005/8/layout/hierarchy2"/>
    <dgm:cxn modelId="{51134719-23DB-4A27-8FF9-DE37E1FC95BE}" type="presParOf" srcId="{971CF264-E50F-4252-A024-0D8A88A039D3}" destId="{9D3D4FAB-3068-4689-B1A2-CF545E9ECDF4}" srcOrd="3" destOrd="0" presId="urn:microsoft.com/office/officeart/2005/8/layout/hierarchy2"/>
    <dgm:cxn modelId="{5E311CF3-1EE6-4545-83FF-984CCD6A898E}" type="presParOf" srcId="{9D3D4FAB-3068-4689-B1A2-CF545E9ECDF4}" destId="{84DCB11D-A3DF-48F0-9140-D95F8DCAD4B5}" srcOrd="0" destOrd="0" presId="urn:microsoft.com/office/officeart/2005/8/layout/hierarchy2"/>
    <dgm:cxn modelId="{1844B356-D170-4624-817D-3E3A7F881511}" type="presParOf" srcId="{9D3D4FAB-3068-4689-B1A2-CF545E9ECDF4}" destId="{32A67F98-82ED-41C9-820E-9865F22A0C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DCCD8-272C-40DD-8733-C7089517AA25}">
      <dsp:nvSpPr>
        <dsp:cNvPr id="0" name=""/>
        <dsp:cNvSpPr/>
      </dsp:nvSpPr>
      <dsp:spPr>
        <a:xfrm>
          <a:off x="5146" y="1795"/>
          <a:ext cx="6642568" cy="102739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Verdana" pitchFamily="34" charset="0"/>
              <a:ea typeface="Verdana" pitchFamily="34" charset="0"/>
            </a:rPr>
            <a:t>ПРОВЕДЕНИЕ ЭКСПЕРТИЗЫ ЦЕННОСТИ </a:t>
          </a:r>
          <a:endParaRPr lang="ru-RU" sz="2000" b="1" kern="1200" dirty="0">
            <a:latin typeface="Verdana" pitchFamily="34" charset="0"/>
            <a:ea typeface="Verdana" pitchFamily="34" charset="0"/>
          </a:endParaRPr>
        </a:p>
      </dsp:txBody>
      <dsp:txXfrm>
        <a:off x="35237" y="31886"/>
        <a:ext cx="6582386" cy="967208"/>
      </dsp:txXfrm>
    </dsp:sp>
    <dsp:sp modelId="{1DE1CD58-2494-47AA-A290-63FCB1F0ACF0}">
      <dsp:nvSpPr>
        <dsp:cNvPr id="0" name=""/>
        <dsp:cNvSpPr/>
      </dsp:nvSpPr>
      <dsp:spPr>
        <a:xfrm>
          <a:off x="31590" y="1290029"/>
          <a:ext cx="2095261" cy="356893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Verdana" pitchFamily="34" charset="0"/>
              <a:ea typeface="Verdana" pitchFamily="34" charset="0"/>
            </a:rPr>
            <a:t>отбор документов постоянного и временных (свыше 10 лет) сроков хранения, в том числе по личному составу, для передачи в архив государственного органа, органа местного самоуправления</a:t>
          </a:r>
          <a:endParaRPr lang="ru-RU" sz="1400" kern="1200" dirty="0">
            <a:latin typeface="Verdana" pitchFamily="34" charset="0"/>
            <a:ea typeface="Verdana" pitchFamily="34" charset="0"/>
          </a:endParaRPr>
        </a:p>
      </dsp:txBody>
      <dsp:txXfrm>
        <a:off x="92958" y="1351397"/>
        <a:ext cx="1972525" cy="3446201"/>
      </dsp:txXfrm>
    </dsp:sp>
    <dsp:sp modelId="{AD41AA8E-E1B4-4D04-AF12-6BB29255C4CC}">
      <dsp:nvSpPr>
        <dsp:cNvPr id="0" name=""/>
        <dsp:cNvSpPr/>
      </dsp:nvSpPr>
      <dsp:spPr>
        <a:xfrm>
          <a:off x="4480564" y="1290029"/>
          <a:ext cx="2095261" cy="356893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Verdana" pitchFamily="34" charset="0"/>
              <a:ea typeface="Verdana" pitchFamily="34" charset="0"/>
            </a:rPr>
            <a:t>отбор документов временных (до 10 лет включительно) сроков хранения и с пометками «До минования надобности», «До замены новыми», подлежащих дальнейшему хранению в структурных подразделениях</a:t>
          </a:r>
          <a:endParaRPr lang="ru-RU" sz="1400" kern="1200" dirty="0">
            <a:latin typeface="Verdana" pitchFamily="34" charset="0"/>
            <a:ea typeface="Verdana" pitchFamily="34" charset="0"/>
          </a:endParaRPr>
        </a:p>
      </dsp:txBody>
      <dsp:txXfrm>
        <a:off x="4541932" y="1351397"/>
        <a:ext cx="1972525" cy="3446201"/>
      </dsp:txXfrm>
    </dsp:sp>
    <dsp:sp modelId="{F11D6B96-F670-41F2-838E-0B57B6ABBB46}">
      <dsp:nvSpPr>
        <dsp:cNvPr id="0" name=""/>
        <dsp:cNvSpPr/>
      </dsp:nvSpPr>
      <dsp:spPr>
        <a:xfrm>
          <a:off x="2264070" y="1303852"/>
          <a:ext cx="2095261" cy="356893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Verdana" pitchFamily="34" charset="0"/>
              <a:ea typeface="Verdana" pitchFamily="34" charset="0"/>
            </a:rPr>
            <a:t>выделение к уничтожению дел за предыдущие годы, сроки хранения которых истекли</a:t>
          </a:r>
          <a:endParaRPr lang="ru-RU" sz="1400" kern="1200" dirty="0">
            <a:latin typeface="Verdana" pitchFamily="34" charset="0"/>
            <a:ea typeface="Verdana" pitchFamily="34" charset="0"/>
          </a:endParaRPr>
        </a:p>
      </dsp:txBody>
      <dsp:txXfrm>
        <a:off x="2325438" y="1365220"/>
        <a:ext cx="1972525" cy="34462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2438E-1FBB-46A5-8E46-B5ABC8A99A5C}">
      <dsp:nvSpPr>
        <dsp:cNvPr id="0" name=""/>
        <dsp:cNvSpPr/>
      </dsp:nvSpPr>
      <dsp:spPr>
        <a:xfrm>
          <a:off x="2914650" y="1875825"/>
          <a:ext cx="1595034" cy="55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24"/>
              </a:lnTo>
              <a:lnTo>
                <a:pt x="1595034" y="276824"/>
              </a:lnTo>
              <a:lnTo>
                <a:pt x="1595034" y="55364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EF4F7-D95F-49B3-9F57-7FD872359FCC}">
      <dsp:nvSpPr>
        <dsp:cNvPr id="0" name=""/>
        <dsp:cNvSpPr/>
      </dsp:nvSpPr>
      <dsp:spPr>
        <a:xfrm>
          <a:off x="1319615" y="1875825"/>
          <a:ext cx="1595034" cy="553648"/>
        </a:xfrm>
        <a:custGeom>
          <a:avLst/>
          <a:gdLst/>
          <a:ahLst/>
          <a:cxnLst/>
          <a:rect l="0" t="0" r="0" b="0"/>
          <a:pathLst>
            <a:path>
              <a:moveTo>
                <a:pt x="1595034" y="0"/>
              </a:moveTo>
              <a:lnTo>
                <a:pt x="1595034" y="276824"/>
              </a:lnTo>
              <a:lnTo>
                <a:pt x="0" y="276824"/>
              </a:lnTo>
              <a:lnTo>
                <a:pt x="0" y="55364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66A8-57CB-48D6-9934-9769B8E74932}">
      <dsp:nvSpPr>
        <dsp:cNvPr id="0" name=""/>
        <dsp:cNvSpPr/>
      </dsp:nvSpPr>
      <dsp:spPr>
        <a:xfrm>
          <a:off x="1596439" y="557615"/>
          <a:ext cx="2636420" cy="13182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Verdana" pitchFamily="34" charset="0"/>
              <a:ea typeface="Verdana" pitchFamily="34" charset="0"/>
            </a:rPr>
            <a:t>опись дела</a:t>
          </a:r>
        </a:p>
      </dsp:txBody>
      <dsp:txXfrm>
        <a:off x="1596439" y="557615"/>
        <a:ext cx="2636420" cy="1318210"/>
      </dsp:txXfrm>
    </dsp:sp>
    <dsp:sp modelId="{9E1574BC-A59C-4658-A730-9BFBC2229775}">
      <dsp:nvSpPr>
        <dsp:cNvPr id="0" name=""/>
        <dsp:cNvSpPr/>
      </dsp:nvSpPr>
      <dsp:spPr>
        <a:xfrm>
          <a:off x="1405" y="2429474"/>
          <a:ext cx="2636420" cy="13182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Verdana" pitchFamily="34" charset="0"/>
              <a:ea typeface="Verdana" pitchFamily="34" charset="0"/>
              <a:cs typeface="+mn-cs"/>
            </a:rPr>
            <a:t>дела постоянного хранения</a:t>
          </a:r>
          <a:endParaRPr lang="ru-RU" sz="1600" kern="1200" dirty="0">
            <a:latin typeface="Verdana" pitchFamily="34" charset="0"/>
            <a:ea typeface="Verdana" pitchFamily="34" charset="0"/>
          </a:endParaRPr>
        </a:p>
      </dsp:txBody>
      <dsp:txXfrm>
        <a:off x="1405" y="2429474"/>
        <a:ext cx="2636420" cy="1318210"/>
      </dsp:txXfrm>
    </dsp:sp>
    <dsp:sp modelId="{B507D1E7-C959-4506-9477-C9B5D9DDF93C}">
      <dsp:nvSpPr>
        <dsp:cNvPr id="0" name=""/>
        <dsp:cNvSpPr/>
      </dsp:nvSpPr>
      <dsp:spPr>
        <a:xfrm>
          <a:off x="3191474" y="2429474"/>
          <a:ext cx="2636420" cy="13182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Verdana" pitchFamily="34" charset="0"/>
              <a:ea typeface="Verdana" pitchFamily="34" charset="0"/>
              <a:cs typeface="+mn-cs"/>
            </a:rPr>
            <a:t>дела временных (свыше 10 лет) сроков хранения</a:t>
          </a:r>
          <a:endParaRPr lang="ru-RU" sz="1600" kern="1200" dirty="0">
            <a:latin typeface="Verdana" pitchFamily="34" charset="0"/>
            <a:ea typeface="Verdana" pitchFamily="34" charset="0"/>
          </a:endParaRPr>
        </a:p>
      </dsp:txBody>
      <dsp:txXfrm>
        <a:off x="3191474" y="2429474"/>
        <a:ext cx="2636420" cy="131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63F5-3585-4643-A9DC-5C17FF1E3D2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7BB5-95A3-4362-B40F-0B0C89DE6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Экспертиза ценности документов.</a:t>
            </a:r>
            <a:r>
              <a:rPr lang="ru-RU" sz="1200" baseline="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Ежегодно Службой делопроизводства государственного органа, органа местного самоуправления, делопроизводителями подразделений совместно с экспертной комиссией государственного органа, органа местного самоуправления проводится экспертиза ценности документов.</a:t>
            </a:r>
            <a:endParaRPr lang="en-US" sz="12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+mn-cs"/>
            </a:endParaRPr>
          </a:p>
          <a:p>
            <a:pPr marL="0" marR="0" indent="45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Дела постоянного и временных (свыше 10 лет) сроков хранения передаются в архив государственного органа, органа местного самоуправления не ранее чем через один год и не позднее чем через три года после завершения дел в делопроизводстве. 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По результатам экспертизы ценности документов в государственном органе, органе местного самоуправления составляются описи дел структурных подразделений постоянного хранения, временных (свыше 10 лет) сроков хранения, в том числе по личному составу, проводится оформление дел, а также составляются акты о выделении к уничтожению дел, не подлежащих хранению.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2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dirty="0">
                <a:latin typeface="Verdana" pitchFamily="34" charset="0"/>
                <a:ea typeface="Verdana" pitchFamily="34" charset="0"/>
              </a:rPr>
              <a:t>Архивные документы учитываются в архиве по </a:t>
            </a:r>
            <a:r>
              <a:rPr lang="ru-RU" i="1" dirty="0">
                <a:latin typeface="Verdana" pitchFamily="34" charset="0"/>
                <a:ea typeface="Verdana" pitchFamily="34" charset="0"/>
              </a:rPr>
              <a:t>фондам</a:t>
            </a:r>
            <a:r>
              <a:rPr lang="ru-RU" dirty="0">
                <a:latin typeface="Verdana" pitchFamily="34" charset="0"/>
                <a:ea typeface="Verdana" pitchFamily="34" charset="0"/>
              </a:rPr>
              <a:t> (объединенным архивным фондам, архивным коллекциям) и </a:t>
            </a:r>
            <a:r>
              <a:rPr lang="ru-RU" i="1" dirty="0">
                <a:latin typeface="Verdana" pitchFamily="34" charset="0"/>
                <a:ea typeface="Verdana" pitchFamily="34" charset="0"/>
              </a:rPr>
              <a:t>единицам хранения</a:t>
            </a:r>
            <a:r>
              <a:rPr lang="ru-RU" dirty="0">
                <a:latin typeface="Verdana" pitchFamily="34" charset="0"/>
                <a:ea typeface="Verdana" pitchFamily="34" charset="0"/>
              </a:rPr>
              <a:t>, а также единицам учета (для аудиовизуальных документов).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dirty="0">
                <a:latin typeface="Verdana" pitchFamily="34" charset="0"/>
                <a:ea typeface="Verdana" pitchFamily="34" charset="0"/>
              </a:rPr>
              <a:t>Каждая единица хранения (единица учета) получает обозначение, включающее в себя официальное сокращенное наименование архива и номеров: архивного фонда, описи дел, документов, единицы хранения (единицы учета).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7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Учетные документы могут создаваться при помощи федеральной государственной информационной системы «Архивный фонд» на основании вносимых в нее данных.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1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Основой составления описей дел структурных подразделений является номенклатура дел.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9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000" algn="just"/>
            <a:r>
              <a:rPr lang="ru-RU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В опись электронных дел, документов включается приложение к описи – реестр электронных документов (контейнеров электронных документов), в котором указываются сведения об электронных документах, включенных в каждое электронное дело.</a:t>
            </a:r>
          </a:p>
          <a:p>
            <a:pPr indent="450000" algn="just"/>
            <a:r>
              <a:rPr lang="ru-RU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Описи дел структурного подразделения изготавливаются в двух экземплярах на бумажном носителе, подписываются руководителем подразделения, согласовываются ЭК структурного подразделения (при ее наличии) и руководителем Службы делопроизводства. Реестр электронных документов, являющийся приложением к описи электронных документов, подписывается составителем реестра с указанием должности, инициалов, фамилии.</a:t>
            </a:r>
          </a:p>
          <a:p>
            <a:pPr indent="450000" algn="just"/>
            <a:r>
              <a:rPr lang="ru-RU" sz="12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Один экземпляр описи дел структурного подразделения передается вместе с делами в архив государственного органа, органа местного самоуправления второй остается в качестве контрольного экземпляра в структурном подразделении. В архив государственного органа, органа местного самоуправления также передается по экземпляру описей дел структурных подразделений в электронном виде в редактируемом формате для использования в дальнейшем для подготовки архивных описей дел, документов (годовых разделов).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2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 передаются в архив государственного органа, органа местного самоуправления в соответствии с графиком передачи документов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5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объединенный архивный фонд – комплектация из архивных документов, образовавшихся в процессе деятельности двух и более организаций, действовавших на определенной территории и (или) объединенных одним объектом деятельности, органа государственной власти (органа местного самоуправления) и подведомственных ему организаций,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правопредшественников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правопреемников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архивная коллекция – комплектация из разрозненных архивных документов, объединенных по одному или нескольким признакам (тематическому, объектному, авторскому, хронологическому или другим).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6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Помещения архива, в которых осуществляется хранение архивных документов, а также стеллажи, шкафы, сейфы и полки в каждом отдельно взятом архивохранилище (помещении) должны быть пронумерованы: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стеллажи, шкафы и сейфы – последовательно слева направо от входа в помещение;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полки стеллажей, шкафов и сейфов – сверху вниз, слева направо.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Расстановка архивных документов определяется планом (схемой) размещения архивных фондов, утверждаемым руководителем архива, с учетом необходимости локализации архивных документов, для которых установлен особый режим хранения.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3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Все изменения в местонахождении архивных документов фиксируются в топографических указателях, а также отражаются в плане (схеме) размещения архивных фондов.</a:t>
            </a:r>
          </a:p>
          <a:p>
            <a:r>
              <a:rPr lang="ru-RU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B7BB5-95A3-4362-B40F-0B0C89DE6E8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1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111D894-D6C1-4158-A8DC-46818B9FD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662415-7A28-4D2A-A5C4-851D607BD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A9F9-0DD2-401D-A5F5-63CF0990782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1FAD-68B4-480B-AB4D-B30142D0E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71F94-E6EF-4CD7-B8E4-D95429843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89" y="2148840"/>
            <a:ext cx="5680711" cy="1908810"/>
          </a:xfrm>
          <a:ln>
            <a:solidFill>
              <a:srgbClr val="772B27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ПРАВИЛА ОБРАБОТКИ, ПОЛНОГО ОФОРМЛЕНИЯ И ХРАНЕНИЯ ДЕЛ ПОСТОЯННОГО И </a:t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ВРЕМЕННОГО СРОКОВ ХРАНЕНИЯ</a:t>
            </a:r>
            <a:br>
              <a:rPr lang="ru-RU" sz="1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B3403B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n-US" sz="1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B3403B"/>
              </a:solidFill>
              <a:latin typeface="Verdana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62759"/>
            <a:ext cx="6689834" cy="3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altLang="ru-RU" sz="1400" dirty="0" smtClean="0">
                <a:solidFill>
                  <a:srgbClr val="3030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Архивный отдел администрации городского округа Заречный</a:t>
            </a:r>
            <a:endParaRPr lang="ru-RU" altLang="ru-RU" sz="1400" dirty="0">
              <a:solidFill>
                <a:srgbClr val="3030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3320" y="4473727"/>
            <a:ext cx="3550590" cy="859221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ru-RU" altLang="ru-RU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ru-RU" altLang="ru-RU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4168347" y="5888421"/>
            <a:ext cx="1204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ЗАРЕЧНЫЙ</a:t>
            </a:r>
            <a:endParaRPr lang="ru-RU" altLang="ru-RU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3283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8970380" cy="65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55920" y="289010"/>
          <a:ext cx="6809604" cy="522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3999" y="284205"/>
          <a:ext cx="7348151" cy="632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56163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ОБЕСПЕЧЕНИЕ СОХРАННОСТИ АРХИВНЫХ ДОКУМЕНТОВ: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37" y="1306642"/>
          <a:ext cx="7685904" cy="45133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685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47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В целях обеспечения сохранности документов, не допускается размещение архива: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192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 dirty="0"/>
                        <a:t>в зданиях, в которых расположены предприятия общественного питания, готовящие горячую пищу, продуктовые магазины и (или) склады, организации, хранящие и (или) применяющие пожароопасные и агрессивные химические вещества;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864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/>
                        <a:t>в ветхих строениях, деревянных постройках, помещениях с относительной влажностью воздуха более 55% и с печным отоплением;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52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/>
                        <a:t>в подвалах и помещениях, расположенных ниже уровня поверхности земли, за исключением хранилищ (помещений), обеспечивающих защиту от проникновения в них грунтовых, талых и паводковых вод.</a:t>
                      </a:r>
                      <a:endParaRPr lang="ru-RU" sz="1400" kern="12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37" y="231605"/>
          <a:ext cx="7329101" cy="65079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29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4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Архивохранилище должно: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7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быть отделено от других помещений архива огнеупорными стенами и перекрытиями;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13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быть удалено от лабораторных, производственных, бытовых помещений архива и не иметь общих с ними вентиляционных каналов;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9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быть гидроизолировано;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9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иметь высоту не менее 2,2 м от пола до нижней части выступающих конструкций перекрытия потолка;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59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иметь покрытие стен, полов, потолков, оборудования и средств хранения архивных документов, не собирающих пыль и не выделяющих агрессивные химические вещества;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59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иметь беспрепятственные выходы к лифтам и лестничным клеткам;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591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Pts val="1000"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не иметь внутри распределительных щитов, предохранителей и отключающих рубильников, труб водоснабжения и канализации, технологических или бытовых выводов воды.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83957" y="1853514"/>
          <a:ext cx="7265773" cy="468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44594" y="667266"/>
            <a:ext cx="5869459" cy="95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ОРГАНИЗАЦИЯ ХРАНЕНИЯ ДОКУМЕНТОВ В АРХИВОХРАНИЛИЩЕ: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dirty="0">
                <a:latin typeface="Verdana" pitchFamily="34" charset="0"/>
                <a:ea typeface="Verdana" pitchFamily="34" charset="0"/>
              </a:rPr>
              <a:t/>
            </a:r>
            <a:br>
              <a:rPr lang="ru-RU" sz="2200" dirty="0">
                <a:latin typeface="Verdana" pitchFamily="34" charset="0"/>
                <a:ea typeface="Verdana" pitchFamily="34" charset="0"/>
              </a:rPr>
            </a:br>
            <a:r>
              <a:rPr lang="ru-RU" sz="2200" dirty="0">
                <a:latin typeface="Verdana" pitchFamily="34" charset="0"/>
                <a:ea typeface="Verdana" pitchFamily="34" charset="0"/>
              </a:rPr>
              <a:t/>
            </a:r>
            <a:br>
              <a:rPr lang="ru-RU" sz="2200" dirty="0">
                <a:latin typeface="Verdana" pitchFamily="34" charset="0"/>
                <a:ea typeface="Verdana" pitchFamily="34" charset="0"/>
              </a:rPr>
            </a:br>
            <a:r>
              <a:rPr lang="ru-RU" sz="2200" dirty="0">
                <a:latin typeface="Verdana" pitchFamily="34" charset="0"/>
                <a:ea typeface="Verdana" pitchFamily="34" charset="0"/>
              </a:rPr>
              <a:t>Стационарные стеллажи, шкафы, сейфы, шкафы-стеллажи устанавливаются с соблюдением следующих нормативов: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0961" y="1952370"/>
          <a:ext cx="7438768" cy="36396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635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3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369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НАИМЕНОВАНИЕ ПОЗИЦИИ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РАССТОЯНИЯ,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НЕ МЕНЕЕ, СМ 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Расстояние между рядами стеллажей (главный проход)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120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Расстояние между соседними стеллажами (проход)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75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Расстояние между наружной стеной здания и стеллажами, параллельными стене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75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Расстояние между стеной и торцом стеллажа (шкафа, сейфа) (обход)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45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Расстояние между потолком и верхней полкой стеллажа (шкафа, сейфа)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50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Расстояние между полом и нижней полкой стеллажа (шкафа, сейфа)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15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28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Расстояние между полом и нижней полкой стеллажа (шкафа, сейфа) в цокольных этажах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30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92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/>
                        <a:t>Расстояние от нагревательных и (или) отопительных устройств</a:t>
                      </a:r>
                      <a:endParaRPr lang="ru-RU" sz="140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2225" marR="22225" marT="22225" marB="2222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latin typeface="Verdana" pitchFamily="34" charset="0"/>
                <a:ea typeface="Verdana" pitchFamily="34" charset="0"/>
              </a:rPr>
              <a:t>РАЗМЕЩЕНИЕ АРХИВНЫХ ДОКУМЕНТОВ</a:t>
            </a:r>
            <a:br>
              <a:rPr lang="ru-RU" sz="1800" dirty="0">
                <a:latin typeface="Verdana" pitchFamily="34" charset="0"/>
                <a:ea typeface="Verdana" pitchFamily="34" charset="0"/>
              </a:rPr>
            </a:br>
            <a:endParaRPr lang="ru-RU" sz="1800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73426" y="1817129"/>
          <a:ext cx="69774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9177" y="1112109"/>
            <a:ext cx="7797113" cy="52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содержащие сведения, составляющие государственную тайну;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кинодокументы на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нитрооснове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подвергшиеся биологическому поражению;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переданные на временное хранение в архив по договору и не отнесенные к составу Архивного фонда Российской Федерации.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Местонахождение архивных документов закрепляется в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пофондовом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постеллажном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топографических указателях, ведущихся в пределах отдельного архивохранилища (помещения) на бумажном носителе и (или) в электронном виде.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При ведении топографических указателей: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на бумажном носителе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– один из его экземпляров хранится у работника, ответственного за учет документов архива, второй – в соответствующем архивохранилище;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в электронном виде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– в информационной системе архива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766" y="535629"/>
            <a:ext cx="6969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Обособленному хранению подлежат архивные документы: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364" y="674045"/>
            <a:ext cx="7886700" cy="75933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РАЗМЕЩЕНИЕ ФОНДА ПОЛЬЗОВАНИЯ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5212" y="1751485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900" dirty="0">
                <a:latin typeface="Verdana" pitchFamily="34" charset="0"/>
                <a:ea typeface="Verdana" pitchFamily="34" charset="0"/>
              </a:rPr>
              <a:t>Для выведения из оборота подлинников архивных документов архив может создать фонд пользования: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2900" dirty="0">
                <a:latin typeface="Verdana" pitchFamily="34" charset="0"/>
                <a:ea typeface="Verdana" pitchFamily="34" charset="0"/>
              </a:rPr>
              <a:t>одновременно с созданием страхового фонда;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2900" dirty="0">
                <a:latin typeface="Verdana" pitchFamily="34" charset="0"/>
                <a:ea typeface="Verdana" pitchFamily="34" charset="0"/>
              </a:rPr>
              <a:t>в электронном виде (электронный фонд пользования).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900" dirty="0">
                <a:latin typeface="Verdana" pitchFamily="34" charset="0"/>
                <a:ea typeface="Verdana" pitchFamily="34" charset="0"/>
              </a:rPr>
              <a:t>Фонд пользования размещается в зависимости от вида носителя копий: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2900" i="1" dirty="0">
                <a:latin typeface="Verdana" pitchFamily="34" charset="0"/>
                <a:ea typeface="Verdana" pitchFamily="34" charset="0"/>
              </a:rPr>
              <a:t>фотокопии </a:t>
            </a:r>
            <a:r>
              <a:rPr lang="ru-RU" sz="2900" dirty="0">
                <a:latin typeface="Verdana" pitchFamily="34" charset="0"/>
                <a:ea typeface="Verdana" pitchFamily="34" charset="0"/>
              </a:rPr>
              <a:t>– в том же архивохранилище (помещении), где и подлинники архивных документов, с которых они были изготовлены, на отдельных стеллажах или в шкафах по порядку архивных шифров;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</a:pPr>
            <a:r>
              <a:rPr lang="ru-RU" sz="2900" i="1" dirty="0">
                <a:latin typeface="Verdana" pitchFamily="34" charset="0"/>
                <a:ea typeface="Verdana" pitchFamily="34" charset="0"/>
              </a:rPr>
              <a:t>копии на </a:t>
            </a:r>
            <a:r>
              <a:rPr lang="ru-RU" sz="2900" i="1" dirty="0" err="1">
                <a:latin typeface="Verdana" pitchFamily="34" charset="0"/>
                <a:ea typeface="Verdana" pitchFamily="34" charset="0"/>
              </a:rPr>
              <a:t>микроносителе</a:t>
            </a:r>
            <a:r>
              <a:rPr lang="ru-RU" sz="2900" dirty="0">
                <a:latin typeface="Verdana" pitchFamily="34" charset="0"/>
                <a:ea typeface="Verdana" pitchFamily="34" charset="0"/>
              </a:rPr>
              <a:t> – в архивохранилище, отвечающем условиям хранения аудиовизуальных документов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953" y="402198"/>
            <a:ext cx="4388193" cy="85819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9947" y="1518122"/>
            <a:ext cx="7043352" cy="461082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ВВОДНАЯ ЧАСТЬ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ЭКСПЕРТИЗА ЦЕННОСТИ ДОКУМЕНТОВ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ОФОРМЛЕНИЕ ДЕЛ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СИСТЕМАТИЗАЦИЯ АРХИВНЫХ ДОКУМЕНТОВ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ОБЕСПЕЧЕНИЕ СОХРАННОСТИ АРХИВНЫХ ДОКУМЕНТОВ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РАЗМЕЩЕНИЕ АРХИВНЫХ ДОКУМЕНТОВ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 РАЗМЕЩЕНИЕ ФОНДА ПОЛЬЗОВАНИЯ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 УЧЕТ АРХИВНЫХ ДОКУМЕНТОВ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 ХРАНЕНИЕ УЧЕТНЫХ ДОКУМЕНТОВ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55920" y="289010"/>
          <a:ext cx="6809604" cy="522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048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УЧЕТ АРХИВНЫХ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0738" y="1232501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1700" dirty="0">
                <a:latin typeface="Verdana" pitchFamily="34" charset="0"/>
                <a:ea typeface="Verdana" pitchFamily="34" charset="0"/>
              </a:rPr>
              <a:t>Учету подлежат:</a:t>
            </a:r>
          </a:p>
          <a:p>
            <a:pPr algn="just">
              <a:lnSpc>
                <a:spcPct val="170000"/>
              </a:lnSpc>
            </a:pPr>
            <a:r>
              <a:rPr lang="ru-RU" sz="1700" dirty="0">
                <a:latin typeface="Verdana" pitchFamily="34" charset="0"/>
                <a:ea typeface="Verdana" pitchFamily="34" charset="0"/>
              </a:rPr>
              <a:t>хранящиеся в архиве архивные документы, в том числе неописанные и непрофильные, а также страховые копии архивных документов и копии фонда пользования, описи дел, документов;</a:t>
            </a:r>
          </a:p>
          <a:p>
            <a:pPr algn="just">
              <a:lnSpc>
                <a:spcPct val="170000"/>
              </a:lnSpc>
            </a:pPr>
            <a:r>
              <a:rPr lang="ru-RU" sz="1700" dirty="0">
                <a:latin typeface="Verdana" pitchFamily="34" charset="0"/>
                <a:ea typeface="Verdana" pitchFamily="34" charset="0"/>
              </a:rPr>
              <a:t>хранящиеся в источниках комплектования архива документы Архивного фонда Российской Федерации и документы по личному составу.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007" y="0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Verdana" pitchFamily="34" charset="0"/>
                <a:ea typeface="Verdana" pitchFamily="34" charset="0"/>
              </a:rPr>
              <a:t>Единицами хранения архивных документов являются: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062681"/>
          <a:ext cx="8119934" cy="51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 СИСТЕМА УЧЕТНЫХ ДОКУМЕНТОВ АРХИВА ВКЛЮЧАЕТ: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4241" y="1479636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       </a:t>
            </a:r>
          </a:p>
          <a:p>
            <a:pPr algn="just">
              <a:lnSpc>
                <a:spcPct val="200000"/>
              </a:lnSpc>
            </a:pPr>
            <a:r>
              <a:rPr lang="ru-RU" sz="1600" i="1" dirty="0">
                <a:latin typeface="Verdana" pitchFamily="34" charset="0"/>
                <a:ea typeface="Verdana" pitchFamily="34" charset="0"/>
              </a:rPr>
              <a:t>обязательные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, ведущиеся на бумажном носителе  в соответствии с порядком государственного учета документов Архивного фонда Российской Федерации;</a:t>
            </a:r>
          </a:p>
          <a:p>
            <a:pPr algn="just">
              <a:lnSpc>
                <a:spcPct val="200000"/>
              </a:lnSpc>
            </a:pPr>
            <a:r>
              <a:rPr lang="ru-RU" sz="1600" i="1" dirty="0">
                <a:latin typeface="Verdana" pitchFamily="34" charset="0"/>
                <a:ea typeface="Verdana" pitchFamily="34" charset="0"/>
              </a:rPr>
              <a:t>вспомогательные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, ведущиеся на бумажном носителе и (или) в электронном виде, состав и формы которых архив определяет самостоятельно.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ХРАНЕНИЕ УЧЕТНЫХ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6996" y="1590847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00" dirty="0">
                <a:latin typeface="Verdana" pitchFamily="34" charset="0"/>
                <a:ea typeface="Verdana" pitchFamily="34" charset="0"/>
              </a:rPr>
              <a:t>Обязательные учетные документы архива, в том числе первые экземпляры описей дел, документов, размещаются в изолированном помещении или рабочей комнате работника(</a:t>
            </a:r>
            <a:r>
              <a:rPr lang="ru-RU" sz="2100" dirty="0" err="1">
                <a:latin typeface="Verdana" pitchFamily="34" charset="0"/>
                <a:ea typeface="Verdana" pitchFamily="34" charset="0"/>
              </a:rPr>
              <a:t>ов</a:t>
            </a:r>
            <a:r>
              <a:rPr lang="ru-RU" sz="2100" dirty="0">
                <a:latin typeface="Verdana" pitchFamily="34" charset="0"/>
                <a:ea typeface="Verdana" pitchFamily="34" charset="0"/>
              </a:rPr>
              <a:t>), ответственного(</a:t>
            </a:r>
            <a:r>
              <a:rPr lang="ru-RU" sz="2100" dirty="0" err="1">
                <a:latin typeface="Verdana" pitchFamily="34" charset="0"/>
                <a:ea typeface="Verdana" pitchFamily="34" charset="0"/>
              </a:rPr>
              <a:t>ых</a:t>
            </a:r>
            <a:r>
              <a:rPr lang="ru-RU" sz="2100" dirty="0">
                <a:latin typeface="Verdana" pitchFamily="34" charset="0"/>
                <a:ea typeface="Verdana" pitchFamily="34" charset="0"/>
              </a:rPr>
              <a:t>) за учет документов архива.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00" dirty="0">
                <a:latin typeface="Verdana" pitchFamily="34" charset="0"/>
                <a:ea typeface="Verdana" pitchFamily="34" charset="0"/>
              </a:rPr>
              <a:t>Вторые экземпляры описей дел, документов размещаются в архивохранилище обособленно от архивных документов, третьи экземпляры описей дел, документов – в помещении, обеспечивающем их оперативное предоставление пользователям.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00" dirty="0">
                <a:latin typeface="Verdana" pitchFamily="34" charset="0"/>
                <a:ea typeface="Verdana" pitchFamily="34" charset="0"/>
              </a:rPr>
              <a:t>Акты, касающиеся постановки на учет и снятие с учета архивных документов, помещаются в дело фонда.</a:t>
            </a:r>
          </a:p>
          <a:p>
            <a:pPr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00" dirty="0">
                <a:latin typeface="Verdana" pitchFamily="34" charset="0"/>
                <a:ea typeface="Verdana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2102413" y="3441783"/>
            <a:ext cx="4939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СПАСИБО ЗА ВНИМАНИЕ!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67" y="3864605"/>
            <a:ext cx="3993226" cy="2993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9" y="457200"/>
            <a:ext cx="6299907" cy="236728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3283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02034-6212-4100-BAAE-690D8849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01" y="761827"/>
            <a:ext cx="7886700" cy="65087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ПОНЯТИЕ,ОПРЕДЕЛНИЕ,ЦЕЛЬ</a:t>
            </a:r>
            <a:endParaRPr lang="en-US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32037" y="1840458"/>
            <a:ext cx="8206740" cy="18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Комплектование архива - это систематическое пополнение архива документами в соответствии с его профилем.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Целью комплектования архива организации является создание и формирование архивного фонда организации, который подлежит хранению в архиве организации.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6395" name="Picture 11" descr="http://clipart-library.com/image_gallery/4405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8326" y="3595815"/>
            <a:ext cx="3989997" cy="2992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52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02034-6212-4100-BAAE-690D8849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142367"/>
            <a:ext cx="7886700" cy="65087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Liberation Serif" panose="02020603050405020304" pitchFamily="18" charset="0"/>
                <a:ea typeface="Verdana" pitchFamily="34" charset="0"/>
              </a:rPr>
              <a:t>ПРОЦЕСС КОМПЛЕКТОВАНИЯ ВКЛЮЧАЕТ:</a:t>
            </a:r>
            <a:r>
              <a:rPr lang="ru-RU" sz="1600" dirty="0">
                <a:latin typeface="Liberation Serif" panose="02020603050405020304" pitchFamily="18" charset="0"/>
              </a:rPr>
              <a:t/>
            </a:r>
            <a:br>
              <a:rPr lang="ru-RU" sz="1600" dirty="0">
                <a:latin typeface="Liberation Serif" panose="02020603050405020304" pitchFamily="18" charset="0"/>
              </a:rPr>
            </a:br>
            <a:r>
              <a:rPr lang="ru-RU" sz="1600" dirty="0"/>
              <a:t> 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85850" y="1976722"/>
            <a:ext cx="84010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Liberation Serif" panose="02020603050405020304" pitchFamily="18" charset="0"/>
                <a:ea typeface="Verdana" pitchFamily="34" charset="0"/>
                <a:cs typeface="Times New Roman" pitchFamily="18" charset="0"/>
              </a:rPr>
              <a:t>проведение экспертизы ценности документов в делопроизводстве;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Liberation Serif" panose="02020603050405020304" pitchFamily="18" charset="0"/>
                <a:ea typeface="Verdana" pitchFamily="34" charset="0"/>
                <a:cs typeface="Times New Roman" pitchFamily="18" charset="0"/>
              </a:rPr>
              <a:t>оформление дел;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Liberation Serif" panose="02020603050405020304" pitchFamily="18" charset="0"/>
                <a:ea typeface="Verdana" pitchFamily="34" charset="0"/>
                <a:cs typeface="Times New Roman" pitchFamily="18" charset="0"/>
              </a:rPr>
              <a:t>передачу дел в архив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Liberation Serif" panose="02020603050405020304" pitchFamily="18" charset="0"/>
                <a:ea typeface="Verdana" pitchFamily="34" charset="0"/>
                <a:cs typeface="Times New Roman" pitchFamily="18" charset="0"/>
              </a:rPr>
              <a:t>организации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3499030"/>
            <a:ext cx="4053840" cy="316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802034-6212-4100-BAAE-690D8849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490857"/>
            <a:ext cx="6229350" cy="629283"/>
          </a:xfrm>
        </p:spPr>
        <p:txBody>
          <a:bodyPr>
            <a:norm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408296" y="830178"/>
          <a:ext cx="6652862" cy="487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52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89" y="617651"/>
            <a:ext cx="4060308" cy="64496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Verdana" pitchFamily="34" charset="0"/>
                <a:ea typeface="Verdana" pitchFamily="34" charset="0"/>
              </a:rPr>
              <a:t>ОФОРМЛЕНИЕ ДЕЛ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0700" y="1549400"/>
          <a:ext cx="582930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398" y="215154"/>
            <a:ext cx="8527602" cy="11725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latin typeface="Verdana" pitchFamily="34" charset="0"/>
                <a:ea typeface="Verdana" pitchFamily="34" charset="0"/>
              </a:rPr>
              <a:t/>
            </a:r>
            <a:br>
              <a:rPr lang="ru-RU" sz="1800" dirty="0">
                <a:latin typeface="Verdana" pitchFamily="34" charset="0"/>
                <a:ea typeface="Verdana" pitchFamily="34" charset="0"/>
              </a:rPr>
            </a:br>
            <a:r>
              <a:rPr lang="ru-RU" sz="1800" dirty="0">
                <a:latin typeface="Verdana" pitchFamily="34" charset="0"/>
                <a:ea typeface="Verdana" pitchFamily="34" charset="0"/>
              </a:rPr>
              <a:t/>
            </a:r>
            <a:br>
              <a:rPr lang="ru-RU" sz="1800" dirty="0">
                <a:latin typeface="Verdana" pitchFamily="34" charset="0"/>
                <a:ea typeface="Verdana" pitchFamily="34" charset="0"/>
              </a:rPr>
            </a:br>
            <a:r>
              <a:rPr lang="ru-RU" sz="1800" dirty="0">
                <a:latin typeface="Verdana" pitchFamily="34" charset="0"/>
                <a:ea typeface="Verdana" pitchFamily="34" charset="0"/>
              </a:rPr>
              <a:t>ПРИ СОСТАВЛЕНИИ ОПИСЕЙ ДЕЛ СТРУКТУРНОГО ПОДРАЗДЕЛЕНИЯ СОБЛЮДАЮТСЯ СЛЕДУЮЩИЕ ТРЕБОВАНИЯ:</a:t>
            </a:r>
            <a:br>
              <a:rPr lang="ru-RU" sz="1800" dirty="0">
                <a:latin typeface="Verdana" pitchFamily="34" charset="0"/>
                <a:ea typeface="Verdana" pitchFamily="34" charset="0"/>
              </a:rPr>
            </a:br>
            <a:endParaRPr lang="ru-RU" sz="1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775571"/>
            <a:ext cx="7171018" cy="4321176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заголовки дел вносятся в опись дел в соответствии с систематизацией дел в номенклатуре дел;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каждое дело вносится в опись под самостоятельным порядковым номером (если дело состоит из нескольких томов, то каждый том вносится в опись под самостоятельным номером);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порядок нумерации дел в описи – </a:t>
            </a:r>
            <a:r>
              <a:rPr lang="ru-RU" sz="1600" dirty="0" err="1">
                <a:latin typeface="Verdana" pitchFamily="34" charset="0"/>
                <a:ea typeface="Verdana" pitchFamily="34" charset="0"/>
              </a:rPr>
              <a:t>валовый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графы описи заполняются в соответствии с теми сведениями, которые вынесены на обложку дела;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4046" y="755389"/>
            <a:ext cx="7644951" cy="45696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при внесении в опись подряд дел (томов) с одинаковыми заголовками заголовки всех дел (томов) пишутся полностью;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графа описи дел «Примечания» используется для отметок о приеме дел, особенностях их физического состояния, о передаче дел другим структурным подразделением со ссылкой на акт, о наличии электронных копий дел.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Verdana" pitchFamily="34" charset="0"/>
                <a:ea typeface="Verdana" pitchFamily="34" charset="0"/>
              </a:rPr>
              <a:t>В итоговой записи описи указываются (цифрами и прописью) количество дел, числящихся по описи, первый и последний номера дел по описи.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798652"/>
          <a:ext cx="9144000" cy="59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9635" y="189015"/>
            <a:ext cx="736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</a:rPr>
              <a:t>ОСНОВНЫЕ ПРОЦЕДУРЫ РАБОТЫ С ДОКУМЕНТАМИ ВКЛЮЧАЕТ: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2228</Words>
  <Application>Microsoft Office PowerPoint</Application>
  <PresentationFormat>Экран (4:3)</PresentationFormat>
  <Paragraphs>190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Liberation Serif</vt:lpstr>
      <vt:lpstr>Times New Roman</vt:lpstr>
      <vt:lpstr>Verdana</vt:lpstr>
      <vt:lpstr>Wingdings</vt:lpstr>
      <vt:lpstr>Тема Office</vt:lpstr>
      <vt:lpstr>                         ПРАВИЛА ОБРАБОТКИ, ПОЛНОГО ОФОРМЛЕНИЯ И ХРАНЕНИЯ ДЕЛ ПОСТОЯННОГО И  ВРЕМЕННОГО СРОКОВ ХРАНЕНИЯ </vt:lpstr>
      <vt:lpstr>СОДЕРЖАНИЕ</vt:lpstr>
      <vt:lpstr>ПОНЯТИЕ,ОПРЕДЕЛНИЕ,ЦЕЛЬ</vt:lpstr>
      <vt:lpstr>ПРОЦЕСС КОМПЛЕКТОВАНИЯ ВКЛЮЧАЕТ:  </vt:lpstr>
      <vt:lpstr>  </vt:lpstr>
      <vt:lpstr>ОФОРМЛЕНИЕ ДЕЛ </vt:lpstr>
      <vt:lpstr>  ПРИ СОСТАВЛЕНИИ ОПИСЕЙ ДЕЛ СТРУКТУРНОГО ПОДРАЗДЕЛЕНИЯ СОБЛЮДАЮТСЯ СЛЕДУЮЩИЕ ТРЕБОВАНИЯ: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СОХРАННОСТИ АРХИВНЫХ ДОКУМЕНТОВ:</vt:lpstr>
      <vt:lpstr>Презентация PowerPoint</vt:lpstr>
      <vt:lpstr>Презентация PowerPoint</vt:lpstr>
      <vt:lpstr>  Стационарные стеллажи, шкафы, сейфы, шкафы-стеллажи устанавливаются с соблюдением следующих нормативов: </vt:lpstr>
      <vt:lpstr>РАЗМЕЩЕНИЕ АРХИВНЫХ ДОКУМЕНТОВ </vt:lpstr>
      <vt:lpstr>Презентация PowerPoint</vt:lpstr>
      <vt:lpstr>РАЗМЕЩЕНИЕ ФОНДА ПОЛЬЗОВАНИЯ </vt:lpstr>
      <vt:lpstr>Презентация PowerPoint</vt:lpstr>
      <vt:lpstr>УЧЕТ АРХИВНЫХ ДОКУМЕНТОВ</vt:lpstr>
      <vt:lpstr>Единицами хранения архивных документов являются:</vt:lpstr>
      <vt:lpstr> СИСТЕМА УЧЕТНЫХ ДОКУМЕНТОВ АРХИВА ВКЛЮЧАЕТ:</vt:lpstr>
      <vt:lpstr>ХРАНЕНИЕ УЧЕТНЫХ ДОКУМЕНТОВ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S_Lobareva</dc:creator>
  <cp:lastModifiedBy>S_Lobareva</cp:lastModifiedBy>
  <cp:revision>70</cp:revision>
  <dcterms:created xsi:type="dcterms:W3CDTF">2020-10-04T10:40:09Z</dcterms:created>
  <dcterms:modified xsi:type="dcterms:W3CDTF">2020-12-04T18:52:55Z</dcterms:modified>
</cp:coreProperties>
</file>