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57" r:id="rId5"/>
    <p:sldId id="259" r:id="rId6"/>
    <p:sldId id="268" r:id="rId7"/>
    <p:sldId id="258" r:id="rId8"/>
    <p:sldId id="260" r:id="rId9"/>
    <p:sldId id="261" r:id="rId10"/>
    <p:sldId id="262" r:id="rId11"/>
    <p:sldId id="269" r:id="rId12"/>
    <p:sldId id="265" r:id="rId13"/>
    <p:sldId id="267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7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617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70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97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79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33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0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301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7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1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36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05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54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62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7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8AEED5-E359-49B5-AFAD-59864C359FF7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F16FF7-42A3-4339-819C-BB50D26CA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1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 smtClean="0"/>
              <a:t>Результаты работы </a:t>
            </a:r>
            <a:br>
              <a:rPr lang="ru-RU" sz="3600" b="1" dirty="0" smtClean="0"/>
            </a:br>
            <a:r>
              <a:rPr lang="ru-RU" sz="3600" b="1" dirty="0" smtClean="0"/>
              <a:t>Общественной палаты ГО Заречный (</a:t>
            </a:r>
            <a:r>
              <a:rPr lang="en-US" sz="3600" b="1" dirty="0" smtClean="0"/>
              <a:t>V </a:t>
            </a:r>
            <a:r>
              <a:rPr lang="ru-RU" sz="3600" b="1" dirty="0" smtClean="0"/>
              <a:t>созыва)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3200" b="1" dirty="0" smtClean="0"/>
              <a:t>2021 – 2022 гг.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441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7316" y="598516"/>
            <a:ext cx="6899564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«Уроки добра»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939338" y="1596043"/>
            <a:ext cx="4422371" cy="2543695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школах и дошкольных учреждениях общественниками совместно с волонтерами при поддержке администрации ГО Заречный проводятся Уроки добра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6608618" y="1512916"/>
            <a:ext cx="4197927" cy="2479964"/>
          </a:xfrm>
          <a:prstGeom prst="horizont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Цель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в подрастающем поколении милосердия,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развитие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23" y="4008119"/>
            <a:ext cx="1718109" cy="199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10" y="4109257"/>
            <a:ext cx="1322622" cy="176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8" y="3871727"/>
            <a:ext cx="2756516" cy="207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5194722" y="4050282"/>
            <a:ext cx="2718993" cy="18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9585" y="1897948"/>
            <a:ext cx="66501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        Участие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совместно с АНО «Я могу! Я есть! Я буду!» в организации благотворительной акции для детей-инвалидов и детей с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ОВЗ: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«Ёлка особенной мечты».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               </a:t>
            </a:r>
          </a:p>
          <a:p>
            <a:pPr algn="just"/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В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результате акции 33 особенных ребенка получили подарки от благотворителей, член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ОП ГО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Заречный –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Чермаков Александр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Михайлович,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принял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участие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в празднике в качестве деда Мороза для вручения подарков детям.</a:t>
            </a:r>
            <a:endParaRPr lang="ru-RU" sz="2000" b="1" dirty="0"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764" y="1088967"/>
            <a:ext cx="3599448" cy="435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81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214" y="1490714"/>
            <a:ext cx="4564591" cy="37268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4182" y="1386775"/>
            <a:ext cx="6096000" cy="2166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Liberation Serif"/>
                <a:ea typeface="Calibri" panose="020F0502020204030204" pitchFamily="34" charset="0"/>
                <a:cs typeface="Liberation Serif"/>
              </a:rPr>
              <a:t>             Общественная </a:t>
            </a:r>
            <a:r>
              <a:rPr lang="ru-RU" dirty="0">
                <a:latin typeface="Liberation Serif"/>
                <a:ea typeface="Calibri" panose="020F0502020204030204" pitchFamily="34" charset="0"/>
                <a:cs typeface="Liberation Serif"/>
              </a:rPr>
              <a:t>палата ГО Заречный поддерживает </a:t>
            </a:r>
            <a:r>
              <a:rPr lang="ru-RU" dirty="0" smtClean="0">
                <a:latin typeface="Liberation Serif"/>
                <a:ea typeface="Calibri" panose="020F0502020204030204" pitchFamily="34" charset="0"/>
                <a:cs typeface="Liberation Serif"/>
              </a:rPr>
              <a:t>проект создания </a:t>
            </a:r>
            <a:r>
              <a:rPr lang="ru-RU" dirty="0">
                <a:latin typeface="Liberation Serif"/>
                <a:ea typeface="Calibri" panose="020F0502020204030204" pitchFamily="34" charset="0"/>
                <a:cs typeface="Liberation Serif"/>
              </a:rPr>
              <a:t>на территории города Заречный Мемориального комплекса «Стена памяти» (участие в обсуждении, работа с жителями города, помощь в сборе данных для </a:t>
            </a:r>
            <a:r>
              <a:rPr lang="ru-RU" dirty="0" smtClean="0">
                <a:latin typeface="Liberation Serif"/>
                <a:ea typeface="Calibri" panose="020F0502020204030204" pitchFamily="34" charset="0"/>
                <a:cs typeface="Liberation Serif"/>
              </a:rPr>
              <a:t>интерактивной панели). </a:t>
            </a:r>
            <a:r>
              <a:rPr lang="ru-RU" dirty="0">
                <a:latin typeface="Liberation Serif"/>
                <a:ea typeface="Calibri" panose="020F0502020204030204" pitchFamily="34" charset="0"/>
                <a:cs typeface="Liberation Serif"/>
              </a:rPr>
              <a:t>Организация сбора пожертвований от жителей города Заречный.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6588" y="3433082"/>
            <a:ext cx="5933594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Liberation Serif"/>
                <a:ea typeface="Calibri" panose="020F0502020204030204" pitchFamily="34" charset="0"/>
                <a:cs typeface="Liberation Serif"/>
              </a:rPr>
              <a:t>           В </a:t>
            </a:r>
            <a:r>
              <a:rPr lang="ru-RU" dirty="0">
                <a:latin typeface="Liberation Serif"/>
                <a:ea typeface="Calibri" panose="020F0502020204030204" pitchFamily="34" charset="0"/>
                <a:cs typeface="Liberation Serif"/>
              </a:rPr>
              <a:t>течение 2022 года в школах города проведено 56 встреч с ветеранами, участниками СВО. В январе 2023 года проведено 8 встреч со школьниками по теме: «Ленинградский метроном", проверено 9 работ муниципального этапа и 13 работ межрегионального этапа конкурса ТИК "Мы выбираем будущее".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4182" y="680835"/>
            <a:ext cx="5497980" cy="530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Liberation Serif"/>
                <a:ea typeface="Calibri" panose="020F0502020204030204" pitchFamily="34" charset="0"/>
                <a:cs typeface="Liberation Serif"/>
              </a:rPr>
              <a:t>Патриотическое направление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21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0204" y="650901"/>
            <a:ext cx="81215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Liberation Serif"/>
                <a:ea typeface="Calibri" panose="020F0502020204030204" pitchFamily="34" charset="0"/>
                <a:cs typeface="Times New Roman" panose="02020603050405020304" pitchFamily="18" charset="0"/>
              </a:rPr>
              <a:t>Участие Общественной палаты в мероприятиях по сбору и отправке помощи жителями Донбасса, военнослужащим в зоне СВО, семьям </a:t>
            </a:r>
            <a:r>
              <a:rPr lang="ru-RU" b="1" dirty="0" smtClean="0">
                <a:latin typeface="Liberation Serif"/>
                <a:ea typeface="Calibri" panose="020F0502020204030204" pitchFamily="34" charset="0"/>
                <a:cs typeface="Times New Roman" panose="02020603050405020304" pitchFamily="18" charset="0"/>
              </a:rPr>
              <a:t>мобилизованных.</a:t>
            </a:r>
            <a:r>
              <a:rPr lang="ru-RU" dirty="0"/>
              <a:t> </a:t>
            </a:r>
            <a:endParaRPr lang="ru-RU" dirty="0" smtClean="0"/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/>
              <a:t>Членами </a:t>
            </a:r>
            <a:r>
              <a:rPr lang="ru-RU" dirty="0"/>
              <a:t>ОП ГО Заречный организован пункт сбора благотворительной помощи для передачи мобилизованным, для отправки военнослужащим в зоне СВО, а также семьям мобилизованных (сбор вещей, медикаментов, продуктов, оборудования и т.д., формирование наборов мобилизованным при отправке из военкомата.).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Направлены письма-обращения в организации города Заречный с целью побуждения принять участие в сборе благотворительной помощи</a:t>
            </a:r>
            <a:r>
              <a:rPr lang="ru-RU" b="1" u="sng" dirty="0" smtClean="0"/>
              <a:t>.(</a:t>
            </a:r>
            <a:r>
              <a:rPr lang="ru-RU" b="1" u="sng" dirty="0"/>
              <a:t>На письма–обращения откликнулись: ООО «</a:t>
            </a:r>
            <a:r>
              <a:rPr lang="ru-RU" b="1" u="sng" dirty="0" err="1"/>
              <a:t>Медилайн</a:t>
            </a:r>
            <a:r>
              <a:rPr lang="ru-RU" b="1" u="sng" dirty="0"/>
              <a:t>» (предоставлены аптечки), ООО «Вертикаль» (предоставлены аптечки), ООО «КСМ Заречный» (предоставлены аптечки). ООО "СИНСАУНД-ТЕХНОЛОДЖИ" (выделена финансовая помощь), ИП Беулова Е.А. (выделена финансовая помощь), ИП Шорохова В.В. (выделена финансовая помощь</a:t>
            </a:r>
            <a:r>
              <a:rPr lang="ru-RU" b="1" u="sng" dirty="0" smtClean="0"/>
              <a:t>))</a:t>
            </a:r>
            <a:endParaRPr lang="ru-RU" b="1" u="sng" dirty="0"/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Члены ОП ГО Заречный принимают активное участие в погрузке гуманитарного груза для последующей отправки жителям Донбасса и военнослужащим в зоне СВО.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Организация доставки грузов мобилизованным в учебные центры полигонов Елань (</a:t>
            </a:r>
            <a:r>
              <a:rPr lang="ru-RU" dirty="0" err="1"/>
              <a:t>Камышловский</a:t>
            </a:r>
            <a:r>
              <a:rPr lang="ru-RU" dirty="0"/>
              <a:t> р-н) и Азов (Чебаркуль, Челябинская обл.)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432" y="4552279"/>
            <a:ext cx="2445501" cy="1421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423" y="1171896"/>
            <a:ext cx="1244830" cy="1277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543" y="3182759"/>
            <a:ext cx="2145281" cy="1214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839" y="542836"/>
            <a:ext cx="1689196" cy="253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2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155" y="939338"/>
            <a:ext cx="3824652" cy="47697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6334" y="644044"/>
            <a:ext cx="6301047" cy="4281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Liberation Serif"/>
                <a:ea typeface="Calibri" panose="020F0502020204030204" pitchFamily="34" charset="0"/>
                <a:cs typeface="Liberation Serif"/>
              </a:rPr>
              <a:t>Регулярно в </a:t>
            </a:r>
            <a:r>
              <a:rPr lang="ru-RU" b="1" dirty="0" smtClean="0">
                <a:latin typeface="Liberation Serif"/>
                <a:ea typeface="Calibri" panose="020F0502020204030204" pitchFamily="34" charset="0"/>
                <a:cs typeface="Liberation Serif"/>
              </a:rPr>
              <a:t>течение </a:t>
            </a:r>
            <a:r>
              <a:rPr lang="ru-RU" b="1" dirty="0">
                <a:latin typeface="Liberation Serif"/>
                <a:ea typeface="Calibri" panose="020F0502020204030204" pitchFamily="34" charset="0"/>
                <a:cs typeface="Liberation Serif"/>
              </a:rPr>
              <a:t>года участие представителей ОП ГО Заречный: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Liberation Serif"/>
                <a:ea typeface="Calibri" panose="020F0502020204030204" pitchFamily="34" charset="0"/>
                <a:cs typeface="Liberation Serif"/>
              </a:rPr>
              <a:t>1. </a:t>
            </a:r>
            <a:r>
              <a:rPr lang="ru-RU" sz="1400" dirty="0">
                <a:latin typeface="Liberation Serif"/>
                <a:ea typeface="Calibri" panose="020F0502020204030204" pitchFamily="34" charset="0"/>
                <a:cs typeface="Liberation Serif"/>
              </a:rPr>
              <a:t>В общественной комиссии ГО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Liberation Serif"/>
              </a:rPr>
              <a:t>Заречный </a:t>
            </a:r>
            <a:r>
              <a:rPr lang="ru-RU" sz="1400" dirty="0">
                <a:latin typeface="Liberation Serif"/>
                <a:ea typeface="Calibri" panose="020F0502020204030204" pitchFamily="34" charset="0"/>
                <a:cs typeface="Liberation Serif"/>
              </a:rPr>
              <a:t>по реализации муниципальной программы «Формирование современной городской среды на территории городского округа Заречный до 2026 года» (участие в приемной комиссии по окончании работ по благоустройству улицы Кузнецова, участие в организации народного голосования по выбору территории для благоустройства, участие в общественном контроле при благоустройстве </a:t>
            </a:r>
            <a:r>
              <a:rPr lang="ru-RU" sz="1400" dirty="0" err="1">
                <a:latin typeface="Liberation Serif"/>
                <a:ea typeface="Calibri" panose="020F0502020204030204" pitchFamily="34" charset="0"/>
                <a:cs typeface="Liberation Serif"/>
              </a:rPr>
              <a:t>Таховского</a:t>
            </a:r>
            <a:r>
              <a:rPr lang="ru-RU" sz="1400" dirty="0">
                <a:latin typeface="Liberation Serif"/>
                <a:ea typeface="Calibri" panose="020F0502020204030204" pitchFamily="34" charset="0"/>
                <a:cs typeface="Liberation Serif"/>
              </a:rPr>
              <a:t> бульвара);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60960" algn="just">
              <a:spcAft>
                <a:spcPts val="0"/>
              </a:spcAft>
            </a:pPr>
            <a:r>
              <a:rPr lang="ru-RU" sz="1400" dirty="0">
                <a:latin typeface="Liberation Serif"/>
                <a:ea typeface="Calibri" panose="020F0502020204030204" pitchFamily="34" charset="0"/>
                <a:cs typeface="Liberation Serif"/>
              </a:rPr>
              <a:t>2. В межведомственной комиссии по профилактике правонарушений в городском округе Заречный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Liberation Serif"/>
              </a:rPr>
              <a:t>;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 направляла письма в СВЕРДЛОВСКАВТОДОР по вопросам: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Установки дорожного знака о диких животных, вблизи садов (знак установлен).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пешеходного перехода в с. Мезенское (получен отказ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членов ОП в качестве экспертов в научно-практических конференциях среди учащихся.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8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093" y="1239826"/>
            <a:ext cx="9601196" cy="738603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/>
              <a:t>Общественная палата ГО Заречный руководствуется: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20092" y="2619994"/>
            <a:ext cx="9444643" cy="287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Конституцией Российской Федерации;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Федеральным законом от 04.04.2005 № 32-ФЗ «Об общественной палате РФ»;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Свердловской области от 19.12.2016 №151-ОЗ «Об общественной палате Свердловской области»;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закон от 21 июля 2014 года № 212-ФЗ «Об основах общественного контроля в Российской Федерации»;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Положением об Общественной палате Городского округа Заречный (утв. Решением Думы от 29.08.2019 г. №80-Р.</a:t>
            </a:r>
          </a:p>
        </p:txBody>
      </p:sp>
    </p:spTree>
    <p:extLst>
      <p:ext uri="{BB962C8B-B14F-4D97-AF65-F5344CB8AC3E}">
        <p14:creationId xmlns:p14="http://schemas.microsoft.com/office/powerpoint/2010/main" val="351282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55715" y="755823"/>
            <a:ext cx="10041775" cy="5053013"/>
          </a:xfrm>
        </p:spPr>
        <p:txBody>
          <a:bodyPr/>
          <a:lstStyle/>
          <a:p>
            <a:pPr marL="457200" lvl="1" indent="0">
              <a:buNone/>
            </a:pPr>
            <a:r>
              <a:rPr lang="ru-RU" b="1" u="sng" dirty="0" smtClean="0"/>
              <a:t>Основная цель </a:t>
            </a:r>
            <a:r>
              <a:rPr lang="ru-RU" b="1" u="sng" dirty="0"/>
              <a:t>Общественной палаты </a:t>
            </a:r>
            <a:r>
              <a:rPr lang="ru-RU" b="1" u="sng" dirty="0" smtClean="0"/>
              <a:t>:</a:t>
            </a:r>
            <a:endParaRPr lang="ru-RU" sz="1600" b="1" u="sng" dirty="0"/>
          </a:p>
          <a:p>
            <a:pPr marL="0" lvl="0" indent="0" algn="just">
              <a:buNone/>
            </a:pPr>
            <a:r>
              <a:rPr lang="ru-RU" dirty="0"/>
              <a:t>обеспечение взаимодействия и объединение усилий жителей, общественных объединений, органов местного самоуправления Городского Округа, территориальных государственных органов и учреждений для решения вопросов экономического, социального, культурного и экологического развития </a:t>
            </a:r>
            <a:r>
              <a:rPr lang="ru-RU" dirty="0" smtClean="0"/>
              <a:t>территории.</a:t>
            </a:r>
          </a:p>
          <a:p>
            <a:pPr marL="0" lvl="0" indent="0" algn="just">
              <a:buNone/>
            </a:pPr>
            <a:endParaRPr lang="ru-RU" sz="1800" dirty="0"/>
          </a:p>
          <a:p>
            <a:pPr marL="457200" lvl="1" indent="0">
              <a:buNone/>
            </a:pPr>
            <a:r>
              <a:rPr lang="ru-RU" b="1" u="sng" dirty="0" smtClean="0"/>
              <a:t>Основная задача </a:t>
            </a:r>
            <a:r>
              <a:rPr lang="ru-RU" b="1" u="sng" dirty="0"/>
              <a:t>Общественной </a:t>
            </a:r>
            <a:r>
              <a:rPr lang="ru-RU" b="1" u="sng" dirty="0" smtClean="0"/>
              <a:t>палаты:</a:t>
            </a:r>
          </a:p>
          <a:p>
            <a:pPr marL="0" lvl="0" indent="0" algn="just">
              <a:buNone/>
            </a:pPr>
            <a:r>
              <a:rPr lang="ru-RU" dirty="0" smtClean="0"/>
              <a:t>привлечение населения Городского Округа к решению важнейших социальных и экономических вопросов местного значения.</a:t>
            </a:r>
          </a:p>
          <a:p>
            <a:pPr marL="0" lvl="0" indent="0" algn="just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0678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1476" y="738917"/>
            <a:ext cx="92520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002060"/>
                </a:solidFill>
              </a:rPr>
              <a:t>Наличие актуальной </a:t>
            </a:r>
            <a:r>
              <a:rPr lang="ru-RU" b="1" u="sng" dirty="0" smtClean="0">
                <a:solidFill>
                  <a:srgbClr val="002060"/>
                </a:solidFill>
              </a:rPr>
              <a:t>страницы </a:t>
            </a:r>
            <a:r>
              <a:rPr lang="ru-RU" b="1" u="sng" dirty="0">
                <a:solidFill>
                  <a:srgbClr val="002060"/>
                </a:solidFill>
              </a:rPr>
              <a:t>ОП на сайте </a:t>
            </a:r>
            <a:r>
              <a:rPr lang="ru-RU" b="1" u="sng" dirty="0" smtClean="0">
                <a:solidFill>
                  <a:srgbClr val="002060"/>
                </a:solidFill>
              </a:rPr>
              <a:t>администрации и рабочего почтового ящика для обратной связи:</a:t>
            </a:r>
          </a:p>
          <a:p>
            <a:endParaRPr lang="ru-RU" b="1" u="sng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http://gorod-zarechny.ru/obschestvennaya-palata/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zar.op.2020@yandex.ru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36" y="2419004"/>
            <a:ext cx="7376910" cy="36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735" y="768581"/>
            <a:ext cx="10388598" cy="14688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Участие ОП ГО Заречный во всероссийском конкурсе</a:t>
            </a:r>
            <a:br>
              <a:rPr lang="ru-RU" sz="3200" b="1" dirty="0" smtClean="0"/>
            </a:br>
            <a:r>
              <a:rPr lang="ru-RU" sz="3200" b="1" dirty="0" smtClean="0"/>
              <a:t> «Лучшая муниципальная практика»</a:t>
            </a:r>
            <a:endParaRPr lang="ru-RU" sz="32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56735" y="2929467"/>
            <a:ext cx="4216397" cy="2260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Подано заявок 35, признаны победителями </a:t>
            </a:r>
            <a:r>
              <a:rPr lang="ru-RU" dirty="0" smtClean="0"/>
              <a:t>12</a:t>
            </a:r>
          </a:p>
          <a:p>
            <a:endParaRPr lang="ru-RU" dirty="0" smtClean="0"/>
          </a:p>
          <a:p>
            <a:r>
              <a:rPr lang="ru-RU" dirty="0" smtClean="0"/>
              <a:t>В региональном этапе конкурса Заречный победил в номинации, посвященной взаимосвязи власти с жителями.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1" y="2396067"/>
            <a:ext cx="5723466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6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2591" y="631243"/>
            <a:ext cx="6217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        Участие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ОП ГО Заречный в качестве партнера в конкурсе на предоставление грантов Президента РФ на развитие гражданского общества по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заявке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Свердловской региональной общественной организации "ВЕЛОКЛУБ "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БАЙКЕР«                                 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– «Гостевой маршрут ГО Заречный с интерактивной навигацией» (направление-образовательный туризм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)</a:t>
            </a:r>
          </a:p>
          <a:p>
            <a:pPr algn="just"/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         Пусть </a:t>
            </a:r>
            <a:r>
              <a:rPr lang="ru-RU" sz="2000" b="1" dirty="0">
                <a:latin typeface="Garamond" panose="02020404030301010803" pitchFamily="18" charset="0"/>
                <a:ea typeface="Calibri" panose="020F0502020204030204" pitchFamily="34" charset="0"/>
              </a:rPr>
              <a:t>мы не выиграли, но приобрели 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</a:rPr>
              <a:t>опыт</a:t>
            </a:r>
            <a:r>
              <a:rPr lang="ru-RU" sz="2000" b="1" dirty="0" smtClean="0">
                <a:latin typeface="Garamond" panose="02020404030301010803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ru-RU" sz="2000" b="1" dirty="0">
              <a:latin typeface="Garamond" panose="020204040303010108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778" y="740872"/>
            <a:ext cx="3132859" cy="5360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7" y="3696243"/>
            <a:ext cx="2475150" cy="25103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057" y="3562154"/>
            <a:ext cx="2265863" cy="2539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840" y="3560609"/>
            <a:ext cx="2103120" cy="254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847341" y="730140"/>
            <a:ext cx="10541095" cy="14208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Участие членов Общественной палаты в субботниках.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43" y="2690004"/>
            <a:ext cx="2592388" cy="2389071"/>
          </a:xfr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6588401" y="2690004"/>
            <a:ext cx="2268046" cy="2389071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9184120" y="2690004"/>
            <a:ext cx="2270818" cy="2389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1" y="2531584"/>
            <a:ext cx="2597803" cy="31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1728733" y="1464727"/>
            <a:ext cx="3750736" cy="1934827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Дискуссионный клуб Общественной палаты с участием жителей, администрации, организаций</a:t>
            </a: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728133" y="3809996"/>
            <a:ext cx="2590800" cy="2345269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</a:t>
            </a:r>
          </a:p>
          <a:p>
            <a:pPr lvl="0"/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«Проблемные вопросы медицины» - составлена Дорожная карта</a:t>
            </a: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3860798" y="3809996"/>
            <a:ext cx="3537529" cy="2345269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«Доступность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спортивных сооружений – предложен проект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регламента, который вступил в действие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023533" y="3196068"/>
            <a:ext cx="643155" cy="61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388968" y="3196068"/>
            <a:ext cx="408705" cy="61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728133" y="689314"/>
            <a:ext cx="10385983" cy="576259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Правотворческая активность граждан, реализуемая через Общественную палату ГО Заречный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0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13" y="1490637"/>
            <a:ext cx="3024712" cy="190891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458" y="2518757"/>
            <a:ext cx="2600452" cy="345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834" y="-78955"/>
            <a:ext cx="9601196" cy="655475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Общественной палаты с обращениями </a:t>
            </a: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685568" y="1198156"/>
            <a:ext cx="2152996" cy="1230288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молодежи о поддержке скейтбординга</a:t>
            </a:r>
          </a:p>
        </p:txBody>
      </p:sp>
      <p:sp>
        <p:nvSpPr>
          <p:cNvPr id="4" name="Прямоугольная выноска 3"/>
          <p:cNvSpPr/>
          <p:nvPr/>
        </p:nvSpPr>
        <p:spPr>
          <a:xfrm>
            <a:off x="3402312" y="943229"/>
            <a:ext cx="2116977" cy="1130536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о сооружении спортивной площадки</a:t>
            </a: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5919601" y="1107406"/>
            <a:ext cx="2008910" cy="1039099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жителей по оформлению лыжной трассы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8600326" y="1001751"/>
            <a:ext cx="2025536" cy="1059877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старшеклассников по урокам профориентации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1571380" y="511264"/>
            <a:ext cx="484632" cy="630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4134022" y="490970"/>
            <a:ext cx="484632" cy="374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696664" y="496504"/>
            <a:ext cx="484632" cy="556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9324523" y="470880"/>
            <a:ext cx="484632" cy="510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685568" y="2913611"/>
            <a:ext cx="1945176" cy="1720734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Выделена площадка для  сооружения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скейт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-парка</a:t>
            </a: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3288491" y="2723370"/>
            <a:ext cx="2432861" cy="1936866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благоустройство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с использованием «депутатского миллиона»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6039201" y="2666135"/>
            <a:ext cx="1945177" cy="1554480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Лыжная трасса нанесена на план города</a:t>
            </a:r>
          </a:p>
        </p:txBody>
      </p:sp>
      <p:sp>
        <p:nvSpPr>
          <p:cNvPr id="14" name="Вертикальный свиток 13"/>
          <p:cNvSpPr/>
          <p:nvPr/>
        </p:nvSpPr>
        <p:spPr>
          <a:xfrm>
            <a:off x="8151440" y="2695677"/>
            <a:ext cx="2923307" cy="2294314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профориентации по различным направлениям, внедряется практика «Открытый вопрос»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519750" y="2458926"/>
            <a:ext cx="484632" cy="4225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265770" y="2148406"/>
            <a:ext cx="484632" cy="5749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717253" y="2202790"/>
            <a:ext cx="484632" cy="4225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9566839" y="2116982"/>
            <a:ext cx="484632" cy="546270"/>
          </a:xfrm>
          <a:prstGeom prst="downArrow">
            <a:avLst>
              <a:gd name="adj1" fmla="val 3284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642" y="5022416"/>
            <a:ext cx="1642776" cy="123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3"/>
          <a:stretch>
            <a:fillRect/>
          </a:stretch>
        </p:blipFill>
        <p:spPr>
          <a:xfrm>
            <a:off x="7680760" y="5022416"/>
            <a:ext cx="1932333" cy="1177077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4"/>
          <a:stretch>
            <a:fillRect/>
          </a:stretch>
        </p:blipFill>
        <p:spPr>
          <a:xfrm>
            <a:off x="3288491" y="4630580"/>
            <a:ext cx="2631110" cy="15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229</TotalTime>
  <Words>878</Words>
  <Application>Microsoft Office PowerPoint</Application>
  <PresentationFormat>Широкоэкранный</PresentationFormat>
  <Paragraphs>59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Garamond</vt:lpstr>
      <vt:lpstr>Liberation Serif</vt:lpstr>
      <vt:lpstr>Symbol</vt:lpstr>
      <vt:lpstr>Times New Roman</vt:lpstr>
      <vt:lpstr>Wingdings</vt:lpstr>
      <vt:lpstr>Натуральные материалы</vt:lpstr>
      <vt:lpstr>Результаты работы  Общественной палаты ГО Заречный (V созыва)</vt:lpstr>
      <vt:lpstr>Общественная палата ГО Заречный руководствуется:</vt:lpstr>
      <vt:lpstr>Презентация PowerPoint</vt:lpstr>
      <vt:lpstr>Презентация PowerPoint</vt:lpstr>
      <vt:lpstr>Участие ОП ГО Заречный во всероссийском конкурсе  «Лучшая муниципальная практика»</vt:lpstr>
      <vt:lpstr>Презентация PowerPoint</vt:lpstr>
      <vt:lpstr>Участие членов Общественной палаты в субботниках.</vt:lpstr>
      <vt:lpstr>Правотворческая активность граждан, реализуемая через Общественную палату ГО Заречный</vt:lpstr>
      <vt:lpstr>Работа Общественной палаты с обращениями жителей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Банк Открытие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работы  Общественной палаты ГО Заречный (V созыва)</dc:title>
  <dc:creator>Шаврикова Наталья Александровна</dc:creator>
  <cp:lastModifiedBy>Шаврикова Наталья Александровна</cp:lastModifiedBy>
  <cp:revision>26</cp:revision>
  <dcterms:created xsi:type="dcterms:W3CDTF">2023-02-15T10:50:29Z</dcterms:created>
  <dcterms:modified xsi:type="dcterms:W3CDTF">2023-03-27T07:57:17Z</dcterms:modified>
</cp:coreProperties>
</file>