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3" r:id="rId2"/>
    <p:sldId id="397" r:id="rId3"/>
    <p:sldId id="398" r:id="rId4"/>
    <p:sldId id="399" r:id="rId5"/>
    <p:sldId id="400" r:id="rId6"/>
    <p:sldId id="401" r:id="rId7"/>
    <p:sldId id="392" r:id="rId8"/>
    <p:sldId id="393" r:id="rId9"/>
    <p:sldId id="394" r:id="rId10"/>
    <p:sldId id="395" r:id="rId11"/>
    <p:sldId id="396" r:id="rId12"/>
    <p:sldId id="380" r:id="rId13"/>
    <p:sldId id="365" r:id="rId14"/>
    <p:sldId id="372" r:id="rId15"/>
    <p:sldId id="387" r:id="rId16"/>
    <p:sldId id="381" r:id="rId17"/>
    <p:sldId id="379" r:id="rId18"/>
    <p:sldId id="388" r:id="rId19"/>
    <p:sldId id="373" r:id="rId20"/>
    <p:sldId id="389" r:id="rId21"/>
    <p:sldId id="402" r:id="rId22"/>
    <p:sldId id="32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88" autoAdjust="0"/>
    <p:restoredTop sz="92955" autoAdjust="0"/>
  </p:normalViewPr>
  <p:slideViewPr>
    <p:cSldViewPr>
      <p:cViewPr>
        <p:scale>
          <a:sx n="60" d="100"/>
          <a:sy n="60" d="100"/>
        </p:scale>
        <p:origin x="-1878" y="-1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2A854-2E88-4106-9343-5AD531C9480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78399F-62CE-427F-98DB-09C7A0B03BE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281-п</a:t>
          </a:r>
          <a:endParaRPr lang="ru-RU" dirty="0">
            <a:solidFill>
              <a:srgbClr val="002060"/>
            </a:solidFill>
          </a:endParaRPr>
        </a:p>
      </dgm:t>
    </dgm:pt>
    <dgm:pt modelId="{F57DEB67-4139-4D80-A8E3-428D37F6D67F}" type="parTrans" cxnId="{5A03E86C-6B8C-41CA-A3B8-7B18A2059803}">
      <dgm:prSet/>
      <dgm:spPr/>
      <dgm:t>
        <a:bodyPr/>
        <a:lstStyle/>
        <a:p>
          <a:endParaRPr lang="ru-RU"/>
        </a:p>
      </dgm:t>
    </dgm:pt>
    <dgm:pt modelId="{840A85AE-BF71-41C7-B52D-B215797B9B8F}" type="sibTrans" cxnId="{5A03E86C-6B8C-41CA-A3B8-7B18A2059803}">
      <dgm:prSet/>
      <dgm:spPr/>
      <dgm:t>
        <a:bodyPr/>
        <a:lstStyle/>
        <a:p>
          <a:endParaRPr lang="ru-RU"/>
        </a:p>
      </dgm:t>
    </dgm:pt>
    <dgm:pt modelId="{497DC814-4124-44CC-8867-9671F6667CFC}">
      <dgm:prSet phldrT="[Текст]" custT="1"/>
      <dgm:spPr/>
      <dgm:t>
        <a:bodyPr/>
        <a:lstStyle/>
        <a:p>
          <a:pPr algn="l"/>
          <a:r>
            <a:rPr lang="ru-RU" sz="1700" dirty="0" smtClean="0"/>
            <a:t>Постановление Правительства Оренбургской области от 16 мая 2018 г. </a:t>
          </a:r>
          <a:endParaRPr lang="ru-RU" sz="1700" dirty="0"/>
        </a:p>
      </dgm:t>
    </dgm:pt>
    <dgm:pt modelId="{ECABE45B-8847-48DA-BFD8-786D67BC9314}" type="parTrans" cxnId="{F8F91081-00F9-4E6B-B507-01C4960224E7}">
      <dgm:prSet/>
      <dgm:spPr/>
      <dgm:t>
        <a:bodyPr/>
        <a:lstStyle/>
        <a:p>
          <a:endParaRPr lang="ru-RU"/>
        </a:p>
      </dgm:t>
    </dgm:pt>
    <dgm:pt modelId="{A4EDF805-4544-4DBF-BAD4-5091841197CF}" type="sibTrans" cxnId="{F8F91081-00F9-4E6B-B507-01C4960224E7}">
      <dgm:prSet/>
      <dgm:spPr/>
      <dgm:t>
        <a:bodyPr/>
        <a:lstStyle/>
        <a:p>
          <a:endParaRPr lang="ru-RU"/>
        </a:p>
      </dgm:t>
    </dgm:pt>
    <dgm:pt modelId="{D189C7A4-2836-41B3-B98E-0FD06FD4BC7F}">
      <dgm:prSet phldrT="[Текст]" custT="1"/>
      <dgm:spPr/>
      <dgm:t>
        <a:bodyPr/>
        <a:lstStyle/>
        <a:p>
          <a:pPr algn="just"/>
          <a:r>
            <a:rPr lang="ru-RU" sz="1700" dirty="0" smtClean="0"/>
            <a:t>«О подготовке населения Оренбургской области в области гражданской обороны и защиты от чрезвычайных ситуаций природного и техногенного характера»</a:t>
          </a:r>
          <a:endParaRPr lang="ru-RU" sz="1700" dirty="0"/>
        </a:p>
      </dgm:t>
    </dgm:pt>
    <dgm:pt modelId="{9D81D9F4-D900-4496-9B39-238AF3D60195}" type="parTrans" cxnId="{068640AD-CCD5-49F5-96A4-302218A1ED26}">
      <dgm:prSet/>
      <dgm:spPr/>
      <dgm:t>
        <a:bodyPr/>
        <a:lstStyle/>
        <a:p>
          <a:endParaRPr lang="ru-RU"/>
        </a:p>
      </dgm:t>
    </dgm:pt>
    <dgm:pt modelId="{3129C025-88F6-42EB-956B-35087C2D7C50}" type="sibTrans" cxnId="{068640AD-CCD5-49F5-96A4-302218A1ED26}">
      <dgm:prSet/>
      <dgm:spPr/>
      <dgm:t>
        <a:bodyPr/>
        <a:lstStyle/>
        <a:p>
          <a:endParaRPr lang="ru-RU"/>
        </a:p>
      </dgm:t>
    </dgm:pt>
    <dgm:pt modelId="{A6B17199-2C4A-4AE0-B607-551676DFF39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264-п</a:t>
          </a:r>
          <a:endParaRPr lang="ru-RU" dirty="0">
            <a:solidFill>
              <a:srgbClr val="002060"/>
            </a:solidFill>
          </a:endParaRPr>
        </a:p>
      </dgm:t>
    </dgm:pt>
    <dgm:pt modelId="{C04CD602-B733-43D6-814C-82B1EA20C90B}" type="parTrans" cxnId="{2BAC4975-28F2-4071-B6EC-C30FD38089CE}">
      <dgm:prSet/>
      <dgm:spPr/>
      <dgm:t>
        <a:bodyPr/>
        <a:lstStyle/>
        <a:p>
          <a:endParaRPr lang="ru-RU"/>
        </a:p>
      </dgm:t>
    </dgm:pt>
    <dgm:pt modelId="{7372B3F1-94FA-4051-A383-7D97F7949717}" type="sibTrans" cxnId="{2BAC4975-28F2-4071-B6EC-C30FD38089CE}">
      <dgm:prSet/>
      <dgm:spPr/>
      <dgm:t>
        <a:bodyPr/>
        <a:lstStyle/>
        <a:p>
          <a:endParaRPr lang="ru-RU"/>
        </a:p>
      </dgm:t>
    </dgm:pt>
    <dgm:pt modelId="{97254578-160A-42F7-91BA-5B7FDBC79CB5}">
      <dgm:prSet phldrT="[Текст]" custT="1"/>
      <dgm:spPr/>
      <dgm:t>
        <a:bodyPr/>
        <a:lstStyle/>
        <a:p>
          <a:pPr algn="l"/>
          <a:r>
            <a:rPr lang="ru-RU" sz="1600" dirty="0" smtClean="0"/>
            <a:t>Постановление Правительства Оренбургской области от 4 августа 2006 года № 264-п</a:t>
          </a:r>
          <a:endParaRPr lang="ru-RU" sz="1600" dirty="0"/>
        </a:p>
      </dgm:t>
    </dgm:pt>
    <dgm:pt modelId="{4C7B8EB3-3257-4074-B5AC-6FAD2B56BE46}" type="parTrans" cxnId="{D5236775-BB28-4F15-91E9-010070870251}">
      <dgm:prSet/>
      <dgm:spPr/>
      <dgm:t>
        <a:bodyPr/>
        <a:lstStyle/>
        <a:p>
          <a:endParaRPr lang="ru-RU"/>
        </a:p>
      </dgm:t>
    </dgm:pt>
    <dgm:pt modelId="{6A9CF898-668F-46EB-9781-46DDC69D1D01}" type="sibTrans" cxnId="{D5236775-BB28-4F15-91E9-010070870251}">
      <dgm:prSet/>
      <dgm:spPr/>
      <dgm:t>
        <a:bodyPr/>
        <a:lstStyle/>
        <a:p>
          <a:endParaRPr lang="ru-RU"/>
        </a:p>
      </dgm:t>
    </dgm:pt>
    <dgm:pt modelId="{66C648F1-6500-4338-B546-A6868DCC1FB7}">
      <dgm:prSet phldrT="[Текст]" custT="1"/>
      <dgm:spPr/>
      <dgm:t>
        <a:bodyPr/>
        <a:lstStyle/>
        <a:p>
          <a:pPr algn="just"/>
          <a:r>
            <a:rPr lang="ru-RU" sz="1600" dirty="0" smtClean="0"/>
            <a:t>«Об утверждении положения по созданию и составу учебно-материальной базы по гражданской обороне, защите от чрезвычайных ситуаций, обеспечению пожарной безопасности и безопасности людей на водных объектах на территории Оренбургской области»</a:t>
          </a:r>
          <a:endParaRPr lang="ru-RU" sz="1600" dirty="0"/>
        </a:p>
      </dgm:t>
    </dgm:pt>
    <dgm:pt modelId="{E00EE01D-896C-468A-A23A-20879FA0D68A}" type="parTrans" cxnId="{2357D545-7F4C-4BAC-819E-4220157611DE}">
      <dgm:prSet/>
      <dgm:spPr/>
      <dgm:t>
        <a:bodyPr/>
        <a:lstStyle/>
        <a:p>
          <a:endParaRPr lang="ru-RU"/>
        </a:p>
      </dgm:t>
    </dgm:pt>
    <dgm:pt modelId="{BA79BC4C-73D8-44F4-B9CB-32BD77EEE28B}" type="sibTrans" cxnId="{2357D545-7F4C-4BAC-819E-4220157611DE}">
      <dgm:prSet/>
      <dgm:spPr/>
      <dgm:t>
        <a:bodyPr/>
        <a:lstStyle/>
        <a:p>
          <a:endParaRPr lang="ru-RU"/>
        </a:p>
      </dgm:t>
    </dgm:pt>
    <dgm:pt modelId="{2909C232-F6DD-4997-8A5F-F9892E66D51F}">
      <dgm:prSet phldrT="[Текст]"/>
      <dgm:spPr/>
      <dgm:t>
        <a:bodyPr/>
        <a:lstStyle/>
        <a:p>
          <a:pPr algn="just"/>
          <a:r>
            <a:rPr lang="ru-RU" dirty="0" smtClean="0"/>
            <a:t>Положение об организации подготовки неработающего населения в области гражданской обороны и защиты от чрезвычайных ситуаций на территории Оренбургской области.</a:t>
          </a:r>
          <a:endParaRPr lang="ru-RU" dirty="0"/>
        </a:p>
      </dgm:t>
    </dgm:pt>
    <dgm:pt modelId="{84E3B55C-245F-4128-AA96-4ECCD9ED648E}" type="sibTrans" cxnId="{113A106D-D00D-47E0-B412-8CA9AFBBC0D5}">
      <dgm:prSet/>
      <dgm:spPr/>
      <dgm:t>
        <a:bodyPr/>
        <a:lstStyle/>
        <a:p>
          <a:endParaRPr lang="ru-RU"/>
        </a:p>
      </dgm:t>
    </dgm:pt>
    <dgm:pt modelId="{DCEBF114-3924-4810-9763-8738BDF7C63A}" type="parTrans" cxnId="{113A106D-D00D-47E0-B412-8CA9AFBBC0D5}">
      <dgm:prSet/>
      <dgm:spPr/>
      <dgm:t>
        <a:bodyPr/>
        <a:lstStyle/>
        <a:p>
          <a:endParaRPr lang="ru-RU"/>
        </a:p>
      </dgm:t>
    </dgm:pt>
    <dgm:pt modelId="{C3E190D9-329E-4248-8468-52DBB635D133}">
      <dgm:prSet phldrT="[Текст]" phldr="1"/>
      <dgm:spPr/>
      <dgm:t>
        <a:bodyPr/>
        <a:lstStyle/>
        <a:p>
          <a:endParaRPr lang="ru-RU" dirty="0"/>
        </a:p>
      </dgm:t>
    </dgm:pt>
    <dgm:pt modelId="{1F1484AA-E9D6-441A-9A83-5D71C24A273B}" type="sibTrans" cxnId="{EE264F8F-B701-40BE-8C96-35877B0EE995}">
      <dgm:prSet/>
      <dgm:spPr/>
      <dgm:t>
        <a:bodyPr/>
        <a:lstStyle/>
        <a:p>
          <a:endParaRPr lang="ru-RU"/>
        </a:p>
      </dgm:t>
    </dgm:pt>
    <dgm:pt modelId="{DE88FEC1-C80E-4BD7-A049-435FE4683C0D}" type="parTrans" cxnId="{EE264F8F-B701-40BE-8C96-35877B0EE995}">
      <dgm:prSet/>
      <dgm:spPr/>
      <dgm:t>
        <a:bodyPr/>
        <a:lstStyle/>
        <a:p>
          <a:endParaRPr lang="ru-RU"/>
        </a:p>
      </dgm:t>
    </dgm:pt>
    <dgm:pt modelId="{5F41C8FA-7346-4F96-BFEB-FA4D8D53013F}" type="pres">
      <dgm:prSet presAssocID="{4EB2A854-2E88-4106-9343-5AD531C948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97D64-61E7-492D-994F-F825CAB185F6}" type="pres">
      <dgm:prSet presAssocID="{CE78399F-62CE-427F-98DB-09C7A0B03BE0}" presName="composite" presStyleCnt="0"/>
      <dgm:spPr/>
    </dgm:pt>
    <dgm:pt modelId="{79558AC7-B7E1-4156-A7C6-C18AA6A7ADCD}" type="pres">
      <dgm:prSet presAssocID="{CE78399F-62CE-427F-98DB-09C7A0B03BE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7D3A-C672-4F6B-AF47-A3E6896ACD8A}" type="pres">
      <dgm:prSet presAssocID="{CE78399F-62CE-427F-98DB-09C7A0B03BE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A8F26-8840-4BF2-88B9-E31A4975CB91}" type="pres">
      <dgm:prSet presAssocID="{840A85AE-BF71-41C7-B52D-B215797B9B8F}" presName="sp" presStyleCnt="0"/>
      <dgm:spPr/>
    </dgm:pt>
    <dgm:pt modelId="{540E3165-C87A-467E-B3ED-ED814F5606ED}" type="pres">
      <dgm:prSet presAssocID="{A6B17199-2C4A-4AE0-B607-551676DFF39F}" presName="composite" presStyleCnt="0"/>
      <dgm:spPr/>
    </dgm:pt>
    <dgm:pt modelId="{12B3DA35-6D13-4527-9E8C-1989387992A6}" type="pres">
      <dgm:prSet presAssocID="{A6B17199-2C4A-4AE0-B607-551676DFF3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1ED6E-3E2B-4BD2-B2F8-71418CC43C9D}" type="pres">
      <dgm:prSet presAssocID="{A6B17199-2C4A-4AE0-B607-551676DFF39F}" presName="descendantText" presStyleLbl="alignAcc1" presStyleIdx="1" presStyleCnt="3" custScaleY="12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83628-64EF-4195-AFBD-ACE9905D062A}" type="pres">
      <dgm:prSet presAssocID="{7372B3F1-94FA-4051-A383-7D97F7949717}" presName="sp" presStyleCnt="0"/>
      <dgm:spPr/>
    </dgm:pt>
    <dgm:pt modelId="{A2D18496-BD6A-4709-B427-F3F63B011833}" type="pres">
      <dgm:prSet presAssocID="{C3E190D9-329E-4248-8468-52DBB635D133}" presName="composite" presStyleCnt="0"/>
      <dgm:spPr/>
    </dgm:pt>
    <dgm:pt modelId="{AF4EC7A5-197C-47D9-98F9-309536AE3B30}" type="pres">
      <dgm:prSet presAssocID="{C3E190D9-329E-4248-8468-52DBB635D1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705A9-CEFF-4C6E-8986-D88F5F37A06D}" type="pres">
      <dgm:prSet presAssocID="{C3E190D9-329E-4248-8468-52DBB635D13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640AD-CCD5-49F5-96A4-302218A1ED26}" srcId="{CE78399F-62CE-427F-98DB-09C7A0B03BE0}" destId="{D189C7A4-2836-41B3-B98E-0FD06FD4BC7F}" srcOrd="1" destOrd="0" parTransId="{9D81D9F4-D900-4496-9B39-238AF3D60195}" sibTransId="{3129C025-88F6-42EB-956B-35087C2D7C50}"/>
    <dgm:cxn modelId="{351DD63F-0647-46DA-B17F-C141EEB5DB80}" type="presOf" srcId="{2909C232-F6DD-4997-8A5F-F9892E66D51F}" destId="{A02705A9-CEFF-4C6E-8986-D88F5F37A06D}" srcOrd="0" destOrd="0" presId="urn:microsoft.com/office/officeart/2005/8/layout/chevron2"/>
    <dgm:cxn modelId="{F8F91081-00F9-4E6B-B507-01C4960224E7}" srcId="{CE78399F-62CE-427F-98DB-09C7A0B03BE0}" destId="{497DC814-4124-44CC-8867-9671F6667CFC}" srcOrd="0" destOrd="0" parTransId="{ECABE45B-8847-48DA-BFD8-786D67BC9314}" sibTransId="{A4EDF805-4544-4DBF-BAD4-5091841197CF}"/>
    <dgm:cxn modelId="{4E3BF087-E5F4-4C4A-8D39-3AAB5F83892D}" type="presOf" srcId="{4EB2A854-2E88-4106-9343-5AD531C9480B}" destId="{5F41C8FA-7346-4F96-BFEB-FA4D8D53013F}" srcOrd="0" destOrd="0" presId="urn:microsoft.com/office/officeart/2005/8/layout/chevron2"/>
    <dgm:cxn modelId="{B15BDCE3-7270-41D2-9AA7-40E710BA50B8}" type="presOf" srcId="{D189C7A4-2836-41B3-B98E-0FD06FD4BC7F}" destId="{A29D7D3A-C672-4F6B-AF47-A3E6896ACD8A}" srcOrd="0" destOrd="1" presId="urn:microsoft.com/office/officeart/2005/8/layout/chevron2"/>
    <dgm:cxn modelId="{2A62E2EC-EA80-4D7C-9313-1EC6BFAE3913}" type="presOf" srcId="{97254578-160A-42F7-91BA-5B7FDBC79CB5}" destId="{0881ED6E-3E2B-4BD2-B2F8-71418CC43C9D}" srcOrd="0" destOrd="0" presId="urn:microsoft.com/office/officeart/2005/8/layout/chevron2"/>
    <dgm:cxn modelId="{05480070-6F25-4AC7-B422-EB0E5A64878B}" type="presOf" srcId="{A6B17199-2C4A-4AE0-B607-551676DFF39F}" destId="{12B3DA35-6D13-4527-9E8C-1989387992A6}" srcOrd="0" destOrd="0" presId="urn:microsoft.com/office/officeart/2005/8/layout/chevron2"/>
    <dgm:cxn modelId="{EE264F8F-B701-40BE-8C96-35877B0EE995}" srcId="{4EB2A854-2E88-4106-9343-5AD531C9480B}" destId="{C3E190D9-329E-4248-8468-52DBB635D133}" srcOrd="2" destOrd="0" parTransId="{DE88FEC1-C80E-4BD7-A049-435FE4683C0D}" sibTransId="{1F1484AA-E9D6-441A-9A83-5D71C24A273B}"/>
    <dgm:cxn modelId="{9A6F2DE3-30CA-439D-AB0C-650548AB272B}" type="presOf" srcId="{66C648F1-6500-4338-B546-A6868DCC1FB7}" destId="{0881ED6E-3E2B-4BD2-B2F8-71418CC43C9D}" srcOrd="0" destOrd="1" presId="urn:microsoft.com/office/officeart/2005/8/layout/chevron2"/>
    <dgm:cxn modelId="{D5236775-BB28-4F15-91E9-010070870251}" srcId="{A6B17199-2C4A-4AE0-B607-551676DFF39F}" destId="{97254578-160A-42F7-91BA-5B7FDBC79CB5}" srcOrd="0" destOrd="0" parTransId="{4C7B8EB3-3257-4074-B5AC-6FAD2B56BE46}" sibTransId="{6A9CF898-668F-46EB-9781-46DDC69D1D01}"/>
    <dgm:cxn modelId="{424D8BF7-56E5-4DD7-9232-5300A210C266}" type="presOf" srcId="{CE78399F-62CE-427F-98DB-09C7A0B03BE0}" destId="{79558AC7-B7E1-4156-A7C6-C18AA6A7ADCD}" srcOrd="0" destOrd="0" presId="urn:microsoft.com/office/officeart/2005/8/layout/chevron2"/>
    <dgm:cxn modelId="{2357D545-7F4C-4BAC-819E-4220157611DE}" srcId="{A6B17199-2C4A-4AE0-B607-551676DFF39F}" destId="{66C648F1-6500-4338-B546-A6868DCC1FB7}" srcOrd="1" destOrd="0" parTransId="{E00EE01D-896C-468A-A23A-20879FA0D68A}" sibTransId="{BA79BC4C-73D8-44F4-B9CB-32BD77EEE28B}"/>
    <dgm:cxn modelId="{165105FC-B9AE-47FE-8A5E-C6D124D7444B}" type="presOf" srcId="{497DC814-4124-44CC-8867-9671F6667CFC}" destId="{A29D7D3A-C672-4F6B-AF47-A3E6896ACD8A}" srcOrd="0" destOrd="0" presId="urn:microsoft.com/office/officeart/2005/8/layout/chevron2"/>
    <dgm:cxn modelId="{113A106D-D00D-47E0-B412-8CA9AFBBC0D5}" srcId="{C3E190D9-329E-4248-8468-52DBB635D133}" destId="{2909C232-F6DD-4997-8A5F-F9892E66D51F}" srcOrd="0" destOrd="0" parTransId="{DCEBF114-3924-4810-9763-8738BDF7C63A}" sibTransId="{84E3B55C-245F-4128-AA96-4ECCD9ED648E}"/>
    <dgm:cxn modelId="{5A03E86C-6B8C-41CA-A3B8-7B18A2059803}" srcId="{4EB2A854-2E88-4106-9343-5AD531C9480B}" destId="{CE78399F-62CE-427F-98DB-09C7A0B03BE0}" srcOrd="0" destOrd="0" parTransId="{F57DEB67-4139-4D80-A8E3-428D37F6D67F}" sibTransId="{840A85AE-BF71-41C7-B52D-B215797B9B8F}"/>
    <dgm:cxn modelId="{9F7814FB-9554-468C-82E1-6517FCA46FE3}" type="presOf" srcId="{C3E190D9-329E-4248-8468-52DBB635D133}" destId="{AF4EC7A5-197C-47D9-98F9-309536AE3B30}" srcOrd="0" destOrd="0" presId="urn:microsoft.com/office/officeart/2005/8/layout/chevron2"/>
    <dgm:cxn modelId="{2BAC4975-28F2-4071-B6EC-C30FD38089CE}" srcId="{4EB2A854-2E88-4106-9343-5AD531C9480B}" destId="{A6B17199-2C4A-4AE0-B607-551676DFF39F}" srcOrd="1" destOrd="0" parTransId="{C04CD602-B733-43D6-814C-82B1EA20C90B}" sibTransId="{7372B3F1-94FA-4051-A383-7D97F7949717}"/>
    <dgm:cxn modelId="{EC3A1524-ECBA-492D-B5B2-FFD3B70DD3CA}" type="presParOf" srcId="{5F41C8FA-7346-4F96-BFEB-FA4D8D53013F}" destId="{B9397D64-61E7-492D-994F-F825CAB185F6}" srcOrd="0" destOrd="0" presId="urn:microsoft.com/office/officeart/2005/8/layout/chevron2"/>
    <dgm:cxn modelId="{42EEB050-A9A2-4D9B-B4FD-24CB259105B8}" type="presParOf" srcId="{B9397D64-61E7-492D-994F-F825CAB185F6}" destId="{79558AC7-B7E1-4156-A7C6-C18AA6A7ADCD}" srcOrd="0" destOrd="0" presId="urn:microsoft.com/office/officeart/2005/8/layout/chevron2"/>
    <dgm:cxn modelId="{486A1156-0312-475C-B65B-D54DBFFCE8E8}" type="presParOf" srcId="{B9397D64-61E7-492D-994F-F825CAB185F6}" destId="{A29D7D3A-C672-4F6B-AF47-A3E6896ACD8A}" srcOrd="1" destOrd="0" presId="urn:microsoft.com/office/officeart/2005/8/layout/chevron2"/>
    <dgm:cxn modelId="{C0F0EC3E-D210-4B90-B6FF-461F14A7599C}" type="presParOf" srcId="{5F41C8FA-7346-4F96-BFEB-FA4D8D53013F}" destId="{2C5A8F26-8840-4BF2-88B9-E31A4975CB91}" srcOrd="1" destOrd="0" presId="urn:microsoft.com/office/officeart/2005/8/layout/chevron2"/>
    <dgm:cxn modelId="{87F3F671-FD84-46D8-8926-565FEA690D22}" type="presParOf" srcId="{5F41C8FA-7346-4F96-BFEB-FA4D8D53013F}" destId="{540E3165-C87A-467E-B3ED-ED814F5606ED}" srcOrd="2" destOrd="0" presId="urn:microsoft.com/office/officeart/2005/8/layout/chevron2"/>
    <dgm:cxn modelId="{BE1A9B44-4EAA-49C0-8713-E9D5348746AB}" type="presParOf" srcId="{540E3165-C87A-467E-B3ED-ED814F5606ED}" destId="{12B3DA35-6D13-4527-9E8C-1989387992A6}" srcOrd="0" destOrd="0" presId="urn:microsoft.com/office/officeart/2005/8/layout/chevron2"/>
    <dgm:cxn modelId="{27C0BF2B-3E1D-4CB7-B3A3-3B02E23D67A8}" type="presParOf" srcId="{540E3165-C87A-467E-B3ED-ED814F5606ED}" destId="{0881ED6E-3E2B-4BD2-B2F8-71418CC43C9D}" srcOrd="1" destOrd="0" presId="urn:microsoft.com/office/officeart/2005/8/layout/chevron2"/>
    <dgm:cxn modelId="{D6E7F897-07BC-45FF-BB25-20C9335099CF}" type="presParOf" srcId="{5F41C8FA-7346-4F96-BFEB-FA4D8D53013F}" destId="{83783628-64EF-4195-AFBD-ACE9905D062A}" srcOrd="3" destOrd="0" presId="urn:microsoft.com/office/officeart/2005/8/layout/chevron2"/>
    <dgm:cxn modelId="{40016A17-7238-4696-92ED-C944A89A3146}" type="presParOf" srcId="{5F41C8FA-7346-4F96-BFEB-FA4D8D53013F}" destId="{A2D18496-BD6A-4709-B427-F3F63B011833}" srcOrd="4" destOrd="0" presId="urn:microsoft.com/office/officeart/2005/8/layout/chevron2"/>
    <dgm:cxn modelId="{D69752C7-D3CE-46B9-8C71-FB087CDBC79E}" type="presParOf" srcId="{A2D18496-BD6A-4709-B427-F3F63B011833}" destId="{AF4EC7A5-197C-47D9-98F9-309536AE3B30}" srcOrd="0" destOrd="0" presId="urn:microsoft.com/office/officeart/2005/8/layout/chevron2"/>
    <dgm:cxn modelId="{D3049687-18E1-4737-B8CD-A7C0443F7301}" type="presParOf" srcId="{A2D18496-BD6A-4709-B427-F3F63B011833}" destId="{A02705A9-CEFF-4C6E-8986-D88F5F37A06D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CE692-0216-4EE3-BD05-6DEAFDAE02A9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D8018-64A0-487A-8821-2654567E38CD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rgbClr val="002060"/>
              </a:solidFill>
            </a:rPr>
            <a:t>УМБ</a:t>
          </a:r>
          <a:endParaRPr lang="ru-RU" sz="4000" b="1" i="1" dirty="0">
            <a:solidFill>
              <a:srgbClr val="002060"/>
            </a:solidFill>
          </a:endParaRPr>
        </a:p>
      </dgm:t>
    </dgm:pt>
    <dgm:pt modelId="{9731CD01-DBB0-4F97-9EA8-69BC5EABC7F9}" type="parTrans" cxnId="{81496956-16FC-4214-A46D-537864FF41B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B2112694-68CC-4B03-A733-2C4521E74CBF}" type="sibTrans" cxnId="{81496956-16FC-4214-A46D-537864FF41B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215D2F58-FFD5-4836-9FE6-7ECBC9CF19A1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Курсы ГО</a:t>
          </a:r>
          <a:endParaRPr lang="ru-RU" sz="1800" b="1" i="1" dirty="0">
            <a:solidFill>
              <a:srgbClr val="002060"/>
            </a:solidFill>
          </a:endParaRPr>
        </a:p>
      </dgm:t>
    </dgm:pt>
    <dgm:pt modelId="{52F4F6BA-7BAA-43D5-BA52-9D76B9492206}" type="parTrans" cxnId="{1FA901FA-FBB2-478D-8D59-2795119FA61D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15839599-1F8C-4CC8-B477-EB2BB42FA1E6}" type="sibTrans" cxnId="{1FA901FA-FBB2-478D-8D59-2795119FA61D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F50435E2-C334-4EF3-BE0F-E0901F24E667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УМЦ по ГОЧС</a:t>
          </a:r>
          <a:endParaRPr lang="ru-RU" sz="1800" b="1" i="1" dirty="0">
            <a:solidFill>
              <a:srgbClr val="002060"/>
            </a:solidFill>
          </a:endParaRPr>
        </a:p>
      </dgm:t>
    </dgm:pt>
    <dgm:pt modelId="{B27EBD3F-C4DF-4F53-960D-5B2E478AF970}" type="parTrans" cxnId="{B5A512DA-4AE2-4BB6-AD50-F2CE4DE76932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4599844A-DE8E-4586-A411-4A306BAB1244}" type="sibTrans" cxnId="{B5A512DA-4AE2-4BB6-AD50-F2CE4DE76932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97178C99-F83C-4060-A258-152397F3D9DE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Организации</a:t>
          </a:r>
          <a:endParaRPr lang="ru-RU" sz="1800" b="1" i="1" dirty="0">
            <a:solidFill>
              <a:srgbClr val="002060"/>
            </a:solidFill>
          </a:endParaRPr>
        </a:p>
      </dgm:t>
    </dgm:pt>
    <dgm:pt modelId="{7D673CB4-C075-4443-B360-C5E5F587F5DB}" type="parTrans" cxnId="{39281E3F-E562-4D99-AEA1-3A484984703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F0A8E432-23F7-4108-A477-4AAE744A7B93}" type="sibTrans" cxnId="{39281E3F-E562-4D99-AEA1-3A484984703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1BF11CC5-B1A6-406B-89E4-77B43BF17E0C}">
      <dgm:prSet phldrT="[Текст]"/>
      <dgm:spPr/>
      <dgm:t>
        <a:bodyPr/>
        <a:lstStyle/>
        <a:p>
          <a:endParaRPr lang="ru-RU"/>
        </a:p>
      </dgm:t>
    </dgm:pt>
    <dgm:pt modelId="{A65466F3-55B7-4BB0-BE9E-CCEF2CB6DDE3}" type="parTrans" cxnId="{5638FFE2-6717-4347-996C-232835C0047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5B96AAA0-4584-46C8-82DD-B76A189B1F70}" type="sibTrans" cxnId="{5638FFE2-6717-4347-996C-232835C00477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830079D3-74DE-48BA-B0CA-9511169E2152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Общеобразовательные организации</a:t>
          </a:r>
          <a:endParaRPr lang="ru-RU" sz="1800" b="1" i="1" dirty="0">
            <a:solidFill>
              <a:srgbClr val="002060"/>
            </a:solidFill>
          </a:endParaRPr>
        </a:p>
      </dgm:t>
    </dgm:pt>
    <dgm:pt modelId="{3E38DD76-D0A7-41D2-8025-3347C550B941}" type="parTrans" cxnId="{5DB5E194-81C6-4C85-982C-2B4548BCDDCB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7984749D-DD82-4DC3-9AD3-9BA7B8E5A4DE}" type="sibTrans" cxnId="{5DB5E194-81C6-4C85-982C-2B4548BCDDCB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DA376EB4-97B9-464C-8A16-AF4815F052D5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Организации </a:t>
          </a:r>
          <a:r>
            <a:rPr lang="ru-RU" sz="1800" b="1" i="1" dirty="0" err="1" smtClean="0">
              <a:solidFill>
                <a:srgbClr val="002060"/>
              </a:solidFill>
            </a:rPr>
            <a:t>проф</a:t>
          </a:r>
          <a:r>
            <a:rPr lang="ru-RU" sz="1800" b="1" i="1" dirty="0" smtClean="0">
              <a:solidFill>
                <a:srgbClr val="002060"/>
              </a:solidFill>
            </a:rPr>
            <a:t> образования</a:t>
          </a:r>
          <a:endParaRPr lang="ru-RU" sz="1800" b="1" i="1" dirty="0">
            <a:solidFill>
              <a:srgbClr val="002060"/>
            </a:solidFill>
          </a:endParaRPr>
        </a:p>
      </dgm:t>
    </dgm:pt>
    <dgm:pt modelId="{ECA80929-F5B1-4AAC-A79B-99230C26F2C8}" type="parTrans" cxnId="{44FDA162-2037-402B-BE24-2030D9BD5EA9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83E0A3C9-544C-4756-AA20-DCEECE323300}" type="sibTrans" cxnId="{44FDA162-2037-402B-BE24-2030D9BD5EA9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C59222B6-8DCA-47D8-9C47-F38349B4EA8C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УКП</a:t>
          </a:r>
          <a:endParaRPr lang="ru-RU" sz="1800" b="1" i="1" dirty="0">
            <a:solidFill>
              <a:srgbClr val="002060"/>
            </a:solidFill>
          </a:endParaRPr>
        </a:p>
      </dgm:t>
    </dgm:pt>
    <dgm:pt modelId="{96732A66-E3D8-432D-82B2-E0141F203C1C}" type="parTrans" cxnId="{14692E0C-B28D-49DD-985C-0288D93D000C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13CECF0C-9851-4CF2-BBF6-D5707C32C4A9}" type="sibTrans" cxnId="{14692E0C-B28D-49DD-985C-0288D93D000C}">
      <dgm:prSet/>
      <dgm:spPr/>
      <dgm:t>
        <a:bodyPr/>
        <a:lstStyle/>
        <a:p>
          <a:endParaRPr lang="ru-RU" sz="1800" b="1" i="1">
            <a:solidFill>
              <a:srgbClr val="002060"/>
            </a:solidFill>
          </a:endParaRPr>
        </a:p>
      </dgm:t>
    </dgm:pt>
    <dgm:pt modelId="{E6DAE702-683C-466C-A66F-ED6883DDADB9}" type="pres">
      <dgm:prSet presAssocID="{0D1CE692-0216-4EE3-BD05-6DEAFDAE02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DA31C-EFC0-4843-900F-8F8C6B9FB115}" type="pres">
      <dgm:prSet presAssocID="{C68D8018-64A0-487A-8821-2654567E38CD}" presName="centerShape" presStyleLbl="node0" presStyleIdx="0" presStyleCnt="1"/>
      <dgm:spPr/>
      <dgm:t>
        <a:bodyPr/>
        <a:lstStyle/>
        <a:p>
          <a:endParaRPr lang="ru-RU"/>
        </a:p>
      </dgm:t>
    </dgm:pt>
    <dgm:pt modelId="{63C0855A-457B-4AFE-B99C-CDEED587CB91}" type="pres">
      <dgm:prSet presAssocID="{52F4F6BA-7BAA-43D5-BA52-9D76B949220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176577A4-FC63-4BDD-ADF8-D7CF4E80B6A1}" type="pres">
      <dgm:prSet presAssocID="{215D2F58-FFD5-4836-9FE6-7ECBC9CF19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225FE-6FA2-471D-8C30-DB7C9DFC1A44}" type="pres">
      <dgm:prSet presAssocID="{B27EBD3F-C4DF-4F53-960D-5B2E478AF970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7D7A44BA-2A34-4959-A6F3-3D29DFF65106}" type="pres">
      <dgm:prSet presAssocID="{F50435E2-C334-4EF3-BE0F-E0901F24E667}" presName="node" presStyleLbl="node1" presStyleIdx="1" presStyleCnt="6" custRadScaleRad="101607" custRadScaleInc="-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816BB-AC3F-499A-932B-DE2FC05DFED6}" type="pres">
      <dgm:prSet presAssocID="{7D673CB4-C075-4443-B360-C5E5F587F5DB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390F9E02-516C-4EC9-9CF2-AB7CE6ADF42F}" type="pres">
      <dgm:prSet presAssocID="{97178C99-F83C-4060-A258-152397F3D9DE}" presName="node" presStyleLbl="node1" presStyleIdx="2" presStyleCnt="6" custScaleX="117017" custRadScaleRad="104734" custRadScaleInc="-24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69234-D07A-407D-A7EB-EDAD1DABFB7A}" type="pres">
      <dgm:prSet presAssocID="{3E38DD76-D0A7-41D2-8025-3347C550B941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54802444-1259-4DB3-86E1-1F5204DFA461}" type="pres">
      <dgm:prSet presAssocID="{830079D3-74DE-48BA-B0CA-9511169E2152}" presName="node" presStyleLbl="node1" presStyleIdx="3" presStyleCnt="6" custScaleX="203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A9197-FBE4-4BF5-8EA5-DC8297281DB8}" type="pres">
      <dgm:prSet presAssocID="{ECA80929-F5B1-4AAC-A79B-99230C26F2C8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568743A-B9AC-4995-8CAB-454F0E6182CE}" type="pres">
      <dgm:prSet presAssocID="{DA376EB4-97B9-464C-8A16-AF4815F052D5}" presName="node" presStyleLbl="node1" presStyleIdx="4" presStyleCnt="6" custScaleX="156171" custScaleY="94512" custRadScaleRad="100720" custRadScaleInc="5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60825-AD89-488E-9FA6-F0DB0B911475}" type="pres">
      <dgm:prSet presAssocID="{96732A66-E3D8-432D-82B2-E0141F203C1C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A61E0155-2F0D-4AEF-9D39-9D43CE86D651}" type="pres">
      <dgm:prSet presAssocID="{C59222B6-8DCA-47D8-9C47-F38349B4EA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36D36-8F39-494A-90FD-70766053B655}" type="presOf" srcId="{C59222B6-8DCA-47D8-9C47-F38349B4EA8C}" destId="{A61E0155-2F0D-4AEF-9D39-9D43CE86D651}" srcOrd="0" destOrd="0" presId="urn:microsoft.com/office/officeart/2005/8/layout/radial4"/>
    <dgm:cxn modelId="{F2254702-00E0-454D-A003-F122135C575A}" type="presOf" srcId="{7D673CB4-C075-4443-B360-C5E5F587F5DB}" destId="{909816BB-AC3F-499A-932B-DE2FC05DFED6}" srcOrd="0" destOrd="0" presId="urn:microsoft.com/office/officeart/2005/8/layout/radial4"/>
    <dgm:cxn modelId="{81496956-16FC-4214-A46D-537864FF41B7}" srcId="{0D1CE692-0216-4EE3-BD05-6DEAFDAE02A9}" destId="{C68D8018-64A0-487A-8821-2654567E38CD}" srcOrd="0" destOrd="0" parTransId="{9731CD01-DBB0-4F97-9EA8-69BC5EABC7F9}" sibTransId="{B2112694-68CC-4B03-A733-2C4521E74CBF}"/>
    <dgm:cxn modelId="{BEB499BF-E72B-4DE0-95C9-1CC23757D08E}" type="presOf" srcId="{DA376EB4-97B9-464C-8A16-AF4815F052D5}" destId="{9568743A-B9AC-4995-8CAB-454F0E6182CE}" srcOrd="0" destOrd="0" presId="urn:microsoft.com/office/officeart/2005/8/layout/radial4"/>
    <dgm:cxn modelId="{37CF03D2-DE5F-46D5-B623-1B2C35C0687E}" type="presOf" srcId="{97178C99-F83C-4060-A258-152397F3D9DE}" destId="{390F9E02-516C-4EC9-9CF2-AB7CE6ADF42F}" srcOrd="0" destOrd="0" presId="urn:microsoft.com/office/officeart/2005/8/layout/radial4"/>
    <dgm:cxn modelId="{5DB5E194-81C6-4C85-982C-2B4548BCDDCB}" srcId="{C68D8018-64A0-487A-8821-2654567E38CD}" destId="{830079D3-74DE-48BA-B0CA-9511169E2152}" srcOrd="3" destOrd="0" parTransId="{3E38DD76-D0A7-41D2-8025-3347C550B941}" sibTransId="{7984749D-DD82-4DC3-9AD3-9BA7B8E5A4DE}"/>
    <dgm:cxn modelId="{A7E7A58D-1316-483E-B7AE-7BB5A7EB1193}" type="presOf" srcId="{F50435E2-C334-4EF3-BE0F-E0901F24E667}" destId="{7D7A44BA-2A34-4959-A6F3-3D29DFF65106}" srcOrd="0" destOrd="0" presId="urn:microsoft.com/office/officeart/2005/8/layout/radial4"/>
    <dgm:cxn modelId="{44FDA162-2037-402B-BE24-2030D9BD5EA9}" srcId="{C68D8018-64A0-487A-8821-2654567E38CD}" destId="{DA376EB4-97B9-464C-8A16-AF4815F052D5}" srcOrd="4" destOrd="0" parTransId="{ECA80929-F5B1-4AAC-A79B-99230C26F2C8}" sibTransId="{83E0A3C9-544C-4756-AA20-DCEECE323300}"/>
    <dgm:cxn modelId="{60BD1949-F449-452F-A934-5E26D50F9D18}" type="presOf" srcId="{ECA80929-F5B1-4AAC-A79B-99230C26F2C8}" destId="{3AEA9197-FBE4-4BF5-8EA5-DC8297281DB8}" srcOrd="0" destOrd="0" presId="urn:microsoft.com/office/officeart/2005/8/layout/radial4"/>
    <dgm:cxn modelId="{427E26CF-733F-434A-90A3-699B54C8E573}" type="presOf" srcId="{830079D3-74DE-48BA-B0CA-9511169E2152}" destId="{54802444-1259-4DB3-86E1-1F5204DFA461}" srcOrd="0" destOrd="0" presId="urn:microsoft.com/office/officeart/2005/8/layout/radial4"/>
    <dgm:cxn modelId="{14692E0C-B28D-49DD-985C-0288D93D000C}" srcId="{C68D8018-64A0-487A-8821-2654567E38CD}" destId="{C59222B6-8DCA-47D8-9C47-F38349B4EA8C}" srcOrd="5" destOrd="0" parTransId="{96732A66-E3D8-432D-82B2-E0141F203C1C}" sibTransId="{13CECF0C-9851-4CF2-BBF6-D5707C32C4A9}"/>
    <dgm:cxn modelId="{6B3A2C17-9D38-4E7F-AC4B-6551436F5E96}" type="presOf" srcId="{96732A66-E3D8-432D-82B2-E0141F203C1C}" destId="{1EE60825-AD89-488E-9FA6-F0DB0B911475}" srcOrd="0" destOrd="0" presId="urn:microsoft.com/office/officeart/2005/8/layout/radial4"/>
    <dgm:cxn modelId="{3C51C875-8991-4B45-B0DC-6FAD5ABAF916}" type="presOf" srcId="{0D1CE692-0216-4EE3-BD05-6DEAFDAE02A9}" destId="{E6DAE702-683C-466C-A66F-ED6883DDADB9}" srcOrd="0" destOrd="0" presId="urn:microsoft.com/office/officeart/2005/8/layout/radial4"/>
    <dgm:cxn modelId="{1FA901FA-FBB2-478D-8D59-2795119FA61D}" srcId="{C68D8018-64A0-487A-8821-2654567E38CD}" destId="{215D2F58-FFD5-4836-9FE6-7ECBC9CF19A1}" srcOrd="0" destOrd="0" parTransId="{52F4F6BA-7BAA-43D5-BA52-9D76B9492206}" sibTransId="{15839599-1F8C-4CC8-B477-EB2BB42FA1E6}"/>
    <dgm:cxn modelId="{39281E3F-E562-4D99-AEA1-3A4849847037}" srcId="{C68D8018-64A0-487A-8821-2654567E38CD}" destId="{97178C99-F83C-4060-A258-152397F3D9DE}" srcOrd="2" destOrd="0" parTransId="{7D673CB4-C075-4443-B360-C5E5F587F5DB}" sibTransId="{F0A8E432-23F7-4108-A477-4AAE744A7B93}"/>
    <dgm:cxn modelId="{C464F353-5D6D-47C5-B825-33F258A28359}" type="presOf" srcId="{3E38DD76-D0A7-41D2-8025-3347C550B941}" destId="{B9169234-D07A-407D-A7EB-EDAD1DABFB7A}" srcOrd="0" destOrd="0" presId="urn:microsoft.com/office/officeart/2005/8/layout/radial4"/>
    <dgm:cxn modelId="{A6B52A35-C852-42AB-A853-5E73A27F8072}" type="presOf" srcId="{215D2F58-FFD5-4836-9FE6-7ECBC9CF19A1}" destId="{176577A4-FC63-4BDD-ADF8-D7CF4E80B6A1}" srcOrd="0" destOrd="0" presId="urn:microsoft.com/office/officeart/2005/8/layout/radial4"/>
    <dgm:cxn modelId="{B5A512DA-4AE2-4BB6-AD50-F2CE4DE76932}" srcId="{C68D8018-64A0-487A-8821-2654567E38CD}" destId="{F50435E2-C334-4EF3-BE0F-E0901F24E667}" srcOrd="1" destOrd="0" parTransId="{B27EBD3F-C4DF-4F53-960D-5B2E478AF970}" sibTransId="{4599844A-DE8E-4586-A411-4A306BAB1244}"/>
    <dgm:cxn modelId="{3E956354-E2A8-43C7-A059-B08CD276BC99}" type="presOf" srcId="{C68D8018-64A0-487A-8821-2654567E38CD}" destId="{871DA31C-EFC0-4843-900F-8F8C6B9FB115}" srcOrd="0" destOrd="0" presId="urn:microsoft.com/office/officeart/2005/8/layout/radial4"/>
    <dgm:cxn modelId="{2D2BAAA1-A203-4305-87A1-0BBC2D57C591}" type="presOf" srcId="{B27EBD3F-C4DF-4F53-960D-5B2E478AF970}" destId="{B34225FE-6FA2-471D-8C30-DB7C9DFC1A44}" srcOrd="0" destOrd="0" presId="urn:microsoft.com/office/officeart/2005/8/layout/radial4"/>
    <dgm:cxn modelId="{5638FFE2-6717-4347-996C-232835C00477}" srcId="{0D1CE692-0216-4EE3-BD05-6DEAFDAE02A9}" destId="{1BF11CC5-B1A6-406B-89E4-77B43BF17E0C}" srcOrd="1" destOrd="0" parTransId="{A65466F3-55B7-4BB0-BE9E-CCEF2CB6DDE3}" sibTransId="{5B96AAA0-4584-46C8-82DD-B76A189B1F70}"/>
    <dgm:cxn modelId="{63466D01-D24D-4268-BB85-54B75F1B5E29}" type="presOf" srcId="{52F4F6BA-7BAA-43D5-BA52-9D76B9492206}" destId="{63C0855A-457B-4AFE-B99C-CDEED587CB91}" srcOrd="0" destOrd="0" presId="urn:microsoft.com/office/officeart/2005/8/layout/radial4"/>
    <dgm:cxn modelId="{0B92D6A2-5FF4-4A11-BAE2-E3075DEA203F}" type="presParOf" srcId="{E6DAE702-683C-466C-A66F-ED6883DDADB9}" destId="{871DA31C-EFC0-4843-900F-8F8C6B9FB115}" srcOrd="0" destOrd="0" presId="urn:microsoft.com/office/officeart/2005/8/layout/radial4"/>
    <dgm:cxn modelId="{5822FA76-B5C7-4FD7-B70C-406373D14800}" type="presParOf" srcId="{E6DAE702-683C-466C-A66F-ED6883DDADB9}" destId="{63C0855A-457B-4AFE-B99C-CDEED587CB91}" srcOrd="1" destOrd="0" presId="urn:microsoft.com/office/officeart/2005/8/layout/radial4"/>
    <dgm:cxn modelId="{4FE604C9-4B36-458F-A829-6A3E55D07BBB}" type="presParOf" srcId="{E6DAE702-683C-466C-A66F-ED6883DDADB9}" destId="{176577A4-FC63-4BDD-ADF8-D7CF4E80B6A1}" srcOrd="2" destOrd="0" presId="urn:microsoft.com/office/officeart/2005/8/layout/radial4"/>
    <dgm:cxn modelId="{73BEF37B-A2BA-4390-8CE8-EA5261C9E91E}" type="presParOf" srcId="{E6DAE702-683C-466C-A66F-ED6883DDADB9}" destId="{B34225FE-6FA2-471D-8C30-DB7C9DFC1A44}" srcOrd="3" destOrd="0" presId="urn:microsoft.com/office/officeart/2005/8/layout/radial4"/>
    <dgm:cxn modelId="{8B59054D-E855-4A2E-8ADB-2DD80D5262ED}" type="presParOf" srcId="{E6DAE702-683C-466C-A66F-ED6883DDADB9}" destId="{7D7A44BA-2A34-4959-A6F3-3D29DFF65106}" srcOrd="4" destOrd="0" presId="urn:microsoft.com/office/officeart/2005/8/layout/radial4"/>
    <dgm:cxn modelId="{BC9453C0-3240-465D-A4EE-C4C9FCE604F1}" type="presParOf" srcId="{E6DAE702-683C-466C-A66F-ED6883DDADB9}" destId="{909816BB-AC3F-499A-932B-DE2FC05DFED6}" srcOrd="5" destOrd="0" presId="urn:microsoft.com/office/officeart/2005/8/layout/radial4"/>
    <dgm:cxn modelId="{603D3567-28BC-432B-AE6C-C25E481BB029}" type="presParOf" srcId="{E6DAE702-683C-466C-A66F-ED6883DDADB9}" destId="{390F9E02-516C-4EC9-9CF2-AB7CE6ADF42F}" srcOrd="6" destOrd="0" presId="urn:microsoft.com/office/officeart/2005/8/layout/radial4"/>
    <dgm:cxn modelId="{2AE7E4AA-B566-44D2-9651-755508A55E74}" type="presParOf" srcId="{E6DAE702-683C-466C-A66F-ED6883DDADB9}" destId="{B9169234-D07A-407D-A7EB-EDAD1DABFB7A}" srcOrd="7" destOrd="0" presId="urn:microsoft.com/office/officeart/2005/8/layout/radial4"/>
    <dgm:cxn modelId="{04D613B3-830D-43AB-8EE0-3370F84B19D8}" type="presParOf" srcId="{E6DAE702-683C-466C-A66F-ED6883DDADB9}" destId="{54802444-1259-4DB3-86E1-1F5204DFA461}" srcOrd="8" destOrd="0" presId="urn:microsoft.com/office/officeart/2005/8/layout/radial4"/>
    <dgm:cxn modelId="{1B2B27F2-E2AD-4C48-9C4B-5544D426BCED}" type="presParOf" srcId="{E6DAE702-683C-466C-A66F-ED6883DDADB9}" destId="{3AEA9197-FBE4-4BF5-8EA5-DC8297281DB8}" srcOrd="9" destOrd="0" presId="urn:microsoft.com/office/officeart/2005/8/layout/radial4"/>
    <dgm:cxn modelId="{DD33F202-ABF7-4A97-BB24-DF74DE3887AF}" type="presParOf" srcId="{E6DAE702-683C-466C-A66F-ED6883DDADB9}" destId="{9568743A-B9AC-4995-8CAB-454F0E6182CE}" srcOrd="10" destOrd="0" presId="urn:microsoft.com/office/officeart/2005/8/layout/radial4"/>
    <dgm:cxn modelId="{92F83F99-109E-473E-AD27-F2B7884E96D9}" type="presParOf" srcId="{E6DAE702-683C-466C-A66F-ED6883DDADB9}" destId="{1EE60825-AD89-488E-9FA6-F0DB0B911475}" srcOrd="11" destOrd="0" presId="urn:microsoft.com/office/officeart/2005/8/layout/radial4"/>
    <dgm:cxn modelId="{210296FB-D53A-44F4-A9A8-B863BF951320}" type="presParOf" srcId="{E6DAE702-683C-466C-A66F-ED6883DDADB9}" destId="{A61E0155-2F0D-4AEF-9D39-9D43CE86D651}" srcOrd="12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A5DE9-89EA-446D-8EBF-C96CAFC915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CF7A7-B775-44E3-9D32-F6F414EC2E4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Организация подготовки неработающего населения</a:t>
          </a:r>
          <a:endParaRPr lang="ru-RU" dirty="0">
            <a:solidFill>
              <a:srgbClr val="002060"/>
            </a:solidFill>
          </a:endParaRPr>
        </a:p>
      </dgm:t>
    </dgm:pt>
    <dgm:pt modelId="{D071503A-4B9B-4053-A2AA-FF15C140B1BA}" type="parTrans" cxnId="{43A5DE4D-7CEC-4EDE-BE26-B50C391C32A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18AEE1E-EB51-4F3D-8170-B5C8A6DD93F5}" type="sibTrans" cxnId="{43A5DE4D-7CEC-4EDE-BE26-B50C391C32A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AB6EB84-E109-447C-A0C8-02036471C1F6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Методика работы по организации подготовки</a:t>
          </a:r>
          <a:endParaRPr lang="ru-RU" dirty="0">
            <a:solidFill>
              <a:srgbClr val="002060"/>
            </a:solidFill>
          </a:endParaRPr>
        </a:p>
      </dgm:t>
    </dgm:pt>
    <dgm:pt modelId="{62CAF73F-CC4A-4F31-9400-64C84F0CA9EE}" type="parTrans" cxnId="{77BAB218-97A2-41F3-80E5-0301ACA4B1A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BD4F2C1-742C-4486-B906-4596C272EB2F}" type="sibTrans" cxnId="{77BAB218-97A2-41F3-80E5-0301ACA4B1A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AFC4D8F-73EB-46FA-BAFE-A86FBB49D25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Положение об УКП</a:t>
          </a:r>
          <a:endParaRPr lang="ru-RU" dirty="0">
            <a:solidFill>
              <a:srgbClr val="002060"/>
            </a:solidFill>
          </a:endParaRPr>
        </a:p>
      </dgm:t>
    </dgm:pt>
    <dgm:pt modelId="{EC413B07-E013-45F8-8263-EC8865879105}" type="parTrans" cxnId="{DE559D2B-5AC1-44FE-AC2E-30839E7A860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972F576-EC6C-4934-B262-D3F1E1F0B4A8}" type="sibTrans" cxnId="{DE559D2B-5AC1-44FE-AC2E-30839E7A860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3FE84EE-A514-4B97-89BC-90B851401028}">
      <dgm:prSet phldrT="[Текст]"/>
      <dgm:spPr/>
      <dgm:t>
        <a:bodyPr/>
        <a:lstStyle/>
        <a:p>
          <a:pPr algn="just"/>
          <a:r>
            <a:rPr lang="ru-RU" i="1" dirty="0" smtClean="0">
              <a:solidFill>
                <a:srgbClr val="002060"/>
              </a:solidFill>
            </a:rPr>
            <a:t>Документы УКП, УМБ</a:t>
          </a:r>
          <a:r>
            <a:rPr lang="ru-RU" i="1" smtClean="0">
              <a:solidFill>
                <a:srgbClr val="002060"/>
              </a:solidFill>
            </a:rPr>
            <a:t>, организация работы</a:t>
          </a:r>
          <a:endParaRPr lang="ru-RU" i="1" dirty="0">
            <a:solidFill>
              <a:srgbClr val="002060"/>
            </a:solidFill>
          </a:endParaRPr>
        </a:p>
      </dgm:t>
    </dgm:pt>
    <dgm:pt modelId="{F614C833-5D3B-412B-98DC-DC5EC93F4430}" type="parTrans" cxnId="{7F813F65-FE66-46B0-95BA-0CB05CCC98F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A73492F-50F3-4A51-BD74-48BCE94B4BC6}" type="sibTrans" cxnId="{7F813F65-FE66-46B0-95BA-0CB05CCC98F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9593223-98FB-4ECE-825F-CDAAF9DA27CD}">
      <dgm:prSet phldrT="[Текст]"/>
      <dgm:spPr/>
      <dgm:t>
        <a:bodyPr/>
        <a:lstStyle/>
        <a:p>
          <a:pPr algn="just"/>
          <a:r>
            <a:rPr lang="ru-RU" i="1" dirty="0" smtClean="0">
              <a:solidFill>
                <a:srgbClr val="002060"/>
              </a:solidFill>
            </a:rPr>
            <a:t>Программа подготовки неработающего населения</a:t>
          </a:r>
          <a:endParaRPr lang="ru-RU" i="1" dirty="0">
            <a:solidFill>
              <a:srgbClr val="002060"/>
            </a:solidFill>
          </a:endParaRPr>
        </a:p>
      </dgm:t>
    </dgm:pt>
    <dgm:pt modelId="{773A61D0-A29D-43FA-92D4-A2389C4884C0}" type="parTrans" cxnId="{2A1571FE-4332-425F-943C-851C65428A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F01AF7F-2988-4850-A1D7-E6557F406799}" type="sibTrans" cxnId="{2A1571FE-4332-425F-943C-851C65428A1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86517FD-B931-4A31-8F00-17FD17280642}" type="pres">
      <dgm:prSet presAssocID="{85CA5DE9-89EA-446D-8EBF-C96CAFC91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8A3F5-280B-431C-A4FE-3DDF40CB7B7D}" type="pres">
      <dgm:prSet presAssocID="{659CF7A7-B775-44E3-9D32-F6F414EC2E4E}" presName="parentLin" presStyleCnt="0"/>
      <dgm:spPr/>
    </dgm:pt>
    <dgm:pt modelId="{68915652-D8E8-4779-8529-E00ECA0EB5E4}" type="pres">
      <dgm:prSet presAssocID="{659CF7A7-B775-44E3-9D32-F6F414EC2E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F72390-6747-46BC-8B56-AE24EF2A7F15}" type="pres">
      <dgm:prSet presAssocID="{659CF7A7-B775-44E3-9D32-F6F414EC2E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5093A-EE49-4D06-87B7-FC11B288A971}" type="pres">
      <dgm:prSet presAssocID="{659CF7A7-B775-44E3-9D32-F6F414EC2E4E}" presName="negativeSpace" presStyleCnt="0"/>
      <dgm:spPr/>
    </dgm:pt>
    <dgm:pt modelId="{2BA57F7F-BC1F-400F-A1AD-BC2F8AE50C7B}" type="pres">
      <dgm:prSet presAssocID="{659CF7A7-B775-44E3-9D32-F6F414EC2E4E}" presName="childText" presStyleLbl="conFgAcc1" presStyleIdx="0" presStyleCnt="3">
        <dgm:presLayoutVars>
          <dgm:bulletEnabled val="1"/>
        </dgm:presLayoutVars>
      </dgm:prSet>
      <dgm:spPr/>
    </dgm:pt>
    <dgm:pt modelId="{DE946151-B2CB-4148-99CE-9F0563657CBA}" type="pres">
      <dgm:prSet presAssocID="{018AEE1E-EB51-4F3D-8170-B5C8A6DD93F5}" presName="spaceBetweenRectangles" presStyleCnt="0"/>
      <dgm:spPr/>
    </dgm:pt>
    <dgm:pt modelId="{2A5E9410-186D-4C4A-B826-DADD8D99FB5E}" type="pres">
      <dgm:prSet presAssocID="{DAB6EB84-E109-447C-A0C8-02036471C1F6}" presName="parentLin" presStyleCnt="0"/>
      <dgm:spPr/>
    </dgm:pt>
    <dgm:pt modelId="{8D3F86DF-102C-4F33-BA6A-B553BF3B60F9}" type="pres">
      <dgm:prSet presAssocID="{DAB6EB84-E109-447C-A0C8-02036471C1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227C1B-AB43-4E7C-B306-548750C39E03}" type="pres">
      <dgm:prSet presAssocID="{DAB6EB84-E109-447C-A0C8-02036471C1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870AD-C691-4664-B4CD-22AFDD30FA83}" type="pres">
      <dgm:prSet presAssocID="{DAB6EB84-E109-447C-A0C8-02036471C1F6}" presName="negativeSpace" presStyleCnt="0"/>
      <dgm:spPr/>
    </dgm:pt>
    <dgm:pt modelId="{26E9D1EF-9DA9-4231-A57D-8BEDBF4013D9}" type="pres">
      <dgm:prSet presAssocID="{DAB6EB84-E109-447C-A0C8-02036471C1F6}" presName="childText" presStyleLbl="conFgAcc1" presStyleIdx="1" presStyleCnt="3">
        <dgm:presLayoutVars>
          <dgm:bulletEnabled val="1"/>
        </dgm:presLayoutVars>
      </dgm:prSet>
      <dgm:spPr/>
    </dgm:pt>
    <dgm:pt modelId="{84DCDD01-60DC-4463-BFDB-474095B64909}" type="pres">
      <dgm:prSet presAssocID="{DBD4F2C1-742C-4486-B906-4596C272EB2F}" presName="spaceBetweenRectangles" presStyleCnt="0"/>
      <dgm:spPr/>
    </dgm:pt>
    <dgm:pt modelId="{89D3A885-82D8-4F7E-9D7F-9029C7D4323F}" type="pres">
      <dgm:prSet presAssocID="{3AFC4D8F-73EB-46FA-BAFE-A86FBB49D250}" presName="parentLin" presStyleCnt="0"/>
      <dgm:spPr/>
    </dgm:pt>
    <dgm:pt modelId="{0A4D9579-492B-4D78-9E29-B9EFE562623C}" type="pres">
      <dgm:prSet presAssocID="{3AFC4D8F-73EB-46FA-BAFE-A86FBB49D25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91424D6-2DD9-4830-80C9-8FE683D3DBD0}" type="pres">
      <dgm:prSet presAssocID="{3AFC4D8F-73EB-46FA-BAFE-A86FBB49D2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61431-0CA8-42E6-A923-D9A95931C269}" type="pres">
      <dgm:prSet presAssocID="{3AFC4D8F-73EB-46FA-BAFE-A86FBB49D250}" presName="negativeSpace" presStyleCnt="0"/>
      <dgm:spPr/>
    </dgm:pt>
    <dgm:pt modelId="{21FB4E1C-BED7-4870-801C-27B785F983F9}" type="pres">
      <dgm:prSet presAssocID="{3AFC4D8F-73EB-46FA-BAFE-A86FBB49D25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5BFEB-A766-4A53-A1FC-89719EE609E3}" type="presOf" srcId="{85CA5DE9-89EA-446D-8EBF-C96CAFC91526}" destId="{C86517FD-B931-4A31-8F00-17FD17280642}" srcOrd="0" destOrd="0" presId="urn:microsoft.com/office/officeart/2005/8/layout/list1"/>
    <dgm:cxn modelId="{7F813F65-FE66-46B0-95BA-0CB05CCC98F8}" srcId="{3AFC4D8F-73EB-46FA-BAFE-A86FBB49D250}" destId="{E3FE84EE-A514-4B97-89BC-90B851401028}" srcOrd="0" destOrd="0" parTransId="{F614C833-5D3B-412B-98DC-DC5EC93F4430}" sibTransId="{AA73492F-50F3-4A51-BD74-48BCE94B4BC6}"/>
    <dgm:cxn modelId="{2DBED810-1F1A-47AB-B4B6-96A2FF6AAF69}" type="presOf" srcId="{DAB6EB84-E109-447C-A0C8-02036471C1F6}" destId="{D5227C1B-AB43-4E7C-B306-548750C39E03}" srcOrd="1" destOrd="0" presId="urn:microsoft.com/office/officeart/2005/8/layout/list1"/>
    <dgm:cxn modelId="{77BAB218-97A2-41F3-80E5-0301ACA4B1A8}" srcId="{85CA5DE9-89EA-446D-8EBF-C96CAFC91526}" destId="{DAB6EB84-E109-447C-A0C8-02036471C1F6}" srcOrd="1" destOrd="0" parTransId="{62CAF73F-CC4A-4F31-9400-64C84F0CA9EE}" sibTransId="{DBD4F2C1-742C-4486-B906-4596C272EB2F}"/>
    <dgm:cxn modelId="{DE559D2B-5AC1-44FE-AC2E-30839E7A8601}" srcId="{85CA5DE9-89EA-446D-8EBF-C96CAFC91526}" destId="{3AFC4D8F-73EB-46FA-BAFE-A86FBB49D250}" srcOrd="2" destOrd="0" parTransId="{EC413B07-E013-45F8-8263-EC8865879105}" sibTransId="{2972F576-EC6C-4934-B262-D3F1E1F0B4A8}"/>
    <dgm:cxn modelId="{5B2F930D-A249-460F-8248-456CFFEA2D6E}" type="presOf" srcId="{659CF7A7-B775-44E3-9D32-F6F414EC2E4E}" destId="{98F72390-6747-46BC-8B56-AE24EF2A7F15}" srcOrd="1" destOrd="0" presId="urn:microsoft.com/office/officeart/2005/8/layout/list1"/>
    <dgm:cxn modelId="{5A7DB1FD-61C3-433C-B694-7D73861FDC60}" type="presOf" srcId="{3AFC4D8F-73EB-46FA-BAFE-A86FBB49D250}" destId="{691424D6-2DD9-4830-80C9-8FE683D3DBD0}" srcOrd="1" destOrd="0" presId="urn:microsoft.com/office/officeart/2005/8/layout/list1"/>
    <dgm:cxn modelId="{2A1571FE-4332-425F-943C-851C65428A1B}" srcId="{3AFC4D8F-73EB-46FA-BAFE-A86FBB49D250}" destId="{59593223-98FB-4ECE-825F-CDAAF9DA27CD}" srcOrd="1" destOrd="0" parTransId="{773A61D0-A29D-43FA-92D4-A2389C4884C0}" sibTransId="{DF01AF7F-2988-4850-A1D7-E6557F406799}"/>
    <dgm:cxn modelId="{95DC0235-F1DB-432D-B14F-04FB15FAA7AF}" type="presOf" srcId="{E3FE84EE-A514-4B97-89BC-90B851401028}" destId="{21FB4E1C-BED7-4870-801C-27B785F983F9}" srcOrd="0" destOrd="0" presId="urn:microsoft.com/office/officeart/2005/8/layout/list1"/>
    <dgm:cxn modelId="{E5DE0353-D505-44AA-8590-5F2862B3D269}" type="presOf" srcId="{3AFC4D8F-73EB-46FA-BAFE-A86FBB49D250}" destId="{0A4D9579-492B-4D78-9E29-B9EFE562623C}" srcOrd="0" destOrd="0" presId="urn:microsoft.com/office/officeart/2005/8/layout/list1"/>
    <dgm:cxn modelId="{43A5DE4D-7CEC-4EDE-BE26-B50C391C32A7}" srcId="{85CA5DE9-89EA-446D-8EBF-C96CAFC91526}" destId="{659CF7A7-B775-44E3-9D32-F6F414EC2E4E}" srcOrd="0" destOrd="0" parTransId="{D071503A-4B9B-4053-A2AA-FF15C140B1BA}" sibTransId="{018AEE1E-EB51-4F3D-8170-B5C8A6DD93F5}"/>
    <dgm:cxn modelId="{1EE890CD-CCA1-4247-9FC3-92FA64A0537E}" type="presOf" srcId="{59593223-98FB-4ECE-825F-CDAAF9DA27CD}" destId="{21FB4E1C-BED7-4870-801C-27B785F983F9}" srcOrd="0" destOrd="1" presId="urn:microsoft.com/office/officeart/2005/8/layout/list1"/>
    <dgm:cxn modelId="{B18B79D3-8DE6-43A8-8132-A7154DCE510D}" type="presOf" srcId="{659CF7A7-B775-44E3-9D32-F6F414EC2E4E}" destId="{68915652-D8E8-4779-8529-E00ECA0EB5E4}" srcOrd="0" destOrd="0" presId="urn:microsoft.com/office/officeart/2005/8/layout/list1"/>
    <dgm:cxn modelId="{E319BA4B-FE05-4D1C-A5FF-E4BBD6671108}" type="presOf" srcId="{DAB6EB84-E109-447C-A0C8-02036471C1F6}" destId="{8D3F86DF-102C-4F33-BA6A-B553BF3B60F9}" srcOrd="0" destOrd="0" presId="urn:microsoft.com/office/officeart/2005/8/layout/list1"/>
    <dgm:cxn modelId="{4A9F82C6-3A92-4391-9E30-3B09A6B36E30}" type="presParOf" srcId="{C86517FD-B931-4A31-8F00-17FD17280642}" destId="{8898A3F5-280B-431C-A4FE-3DDF40CB7B7D}" srcOrd="0" destOrd="0" presId="urn:microsoft.com/office/officeart/2005/8/layout/list1"/>
    <dgm:cxn modelId="{F63F87FE-9322-4E09-A2DA-45C2AB88DC3B}" type="presParOf" srcId="{8898A3F5-280B-431C-A4FE-3DDF40CB7B7D}" destId="{68915652-D8E8-4779-8529-E00ECA0EB5E4}" srcOrd="0" destOrd="0" presId="urn:microsoft.com/office/officeart/2005/8/layout/list1"/>
    <dgm:cxn modelId="{4DAA22D7-E9E8-43B0-8917-3955C0FA1B3E}" type="presParOf" srcId="{8898A3F5-280B-431C-A4FE-3DDF40CB7B7D}" destId="{98F72390-6747-46BC-8B56-AE24EF2A7F15}" srcOrd="1" destOrd="0" presId="urn:microsoft.com/office/officeart/2005/8/layout/list1"/>
    <dgm:cxn modelId="{184967F5-ABEE-42DD-98D5-D2CE6FC1686C}" type="presParOf" srcId="{C86517FD-B931-4A31-8F00-17FD17280642}" destId="{F895093A-EE49-4D06-87B7-FC11B288A971}" srcOrd="1" destOrd="0" presId="urn:microsoft.com/office/officeart/2005/8/layout/list1"/>
    <dgm:cxn modelId="{55441F75-1C31-44DA-808E-FAD9721EE9B9}" type="presParOf" srcId="{C86517FD-B931-4A31-8F00-17FD17280642}" destId="{2BA57F7F-BC1F-400F-A1AD-BC2F8AE50C7B}" srcOrd="2" destOrd="0" presId="urn:microsoft.com/office/officeart/2005/8/layout/list1"/>
    <dgm:cxn modelId="{BAAD2112-AE57-4146-A9EC-A1F6B6E4FDA2}" type="presParOf" srcId="{C86517FD-B931-4A31-8F00-17FD17280642}" destId="{DE946151-B2CB-4148-99CE-9F0563657CBA}" srcOrd="3" destOrd="0" presId="urn:microsoft.com/office/officeart/2005/8/layout/list1"/>
    <dgm:cxn modelId="{0A638589-5B6F-4464-82D2-C1B772291DBF}" type="presParOf" srcId="{C86517FD-B931-4A31-8F00-17FD17280642}" destId="{2A5E9410-186D-4C4A-B826-DADD8D99FB5E}" srcOrd="4" destOrd="0" presId="urn:microsoft.com/office/officeart/2005/8/layout/list1"/>
    <dgm:cxn modelId="{6F9659EF-F72E-42A0-A2F3-4CEAACBE1BAA}" type="presParOf" srcId="{2A5E9410-186D-4C4A-B826-DADD8D99FB5E}" destId="{8D3F86DF-102C-4F33-BA6A-B553BF3B60F9}" srcOrd="0" destOrd="0" presId="urn:microsoft.com/office/officeart/2005/8/layout/list1"/>
    <dgm:cxn modelId="{12D79D0E-D369-4B27-9F03-0EF1CDCD282D}" type="presParOf" srcId="{2A5E9410-186D-4C4A-B826-DADD8D99FB5E}" destId="{D5227C1B-AB43-4E7C-B306-548750C39E03}" srcOrd="1" destOrd="0" presId="urn:microsoft.com/office/officeart/2005/8/layout/list1"/>
    <dgm:cxn modelId="{A03DF6E0-77BC-49C7-BA7C-D636767828BE}" type="presParOf" srcId="{C86517FD-B931-4A31-8F00-17FD17280642}" destId="{EE1870AD-C691-4664-B4CD-22AFDD30FA83}" srcOrd="5" destOrd="0" presId="urn:microsoft.com/office/officeart/2005/8/layout/list1"/>
    <dgm:cxn modelId="{4FC0D837-D10F-4535-A018-32F494A2EF08}" type="presParOf" srcId="{C86517FD-B931-4A31-8F00-17FD17280642}" destId="{26E9D1EF-9DA9-4231-A57D-8BEDBF4013D9}" srcOrd="6" destOrd="0" presId="urn:microsoft.com/office/officeart/2005/8/layout/list1"/>
    <dgm:cxn modelId="{061B537B-77E7-4312-8841-4991C4043AB3}" type="presParOf" srcId="{C86517FD-B931-4A31-8F00-17FD17280642}" destId="{84DCDD01-60DC-4463-BFDB-474095B64909}" srcOrd="7" destOrd="0" presId="urn:microsoft.com/office/officeart/2005/8/layout/list1"/>
    <dgm:cxn modelId="{9A8523B0-EF4A-44DD-AA8A-40C83B2CC1F9}" type="presParOf" srcId="{C86517FD-B931-4A31-8F00-17FD17280642}" destId="{89D3A885-82D8-4F7E-9D7F-9029C7D4323F}" srcOrd="8" destOrd="0" presId="urn:microsoft.com/office/officeart/2005/8/layout/list1"/>
    <dgm:cxn modelId="{9A6E59BB-7CC3-4B42-B949-5B19AB0AE482}" type="presParOf" srcId="{89D3A885-82D8-4F7E-9D7F-9029C7D4323F}" destId="{0A4D9579-492B-4D78-9E29-B9EFE562623C}" srcOrd="0" destOrd="0" presId="urn:microsoft.com/office/officeart/2005/8/layout/list1"/>
    <dgm:cxn modelId="{B838CE44-A9A8-4475-9C8D-5B75D4F6ABCD}" type="presParOf" srcId="{89D3A885-82D8-4F7E-9D7F-9029C7D4323F}" destId="{691424D6-2DD9-4830-80C9-8FE683D3DBD0}" srcOrd="1" destOrd="0" presId="urn:microsoft.com/office/officeart/2005/8/layout/list1"/>
    <dgm:cxn modelId="{0521D78A-6024-4286-91F6-A18299DD487E}" type="presParOf" srcId="{C86517FD-B931-4A31-8F00-17FD17280642}" destId="{43061431-0CA8-42E6-A923-D9A95931C269}" srcOrd="9" destOrd="0" presId="urn:microsoft.com/office/officeart/2005/8/layout/list1"/>
    <dgm:cxn modelId="{359B11FA-5C87-46DC-97B6-DB0203691A46}" type="presParOf" srcId="{C86517FD-B931-4A31-8F00-17FD17280642}" destId="{21FB4E1C-BED7-4870-801C-27B785F983F9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1CE692-0216-4EE3-BD05-6DEAFDAE02A9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D8018-64A0-487A-8821-2654567E38CD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2060"/>
              </a:solidFill>
            </a:rPr>
            <a:t>Принципы подготовки</a:t>
          </a:r>
          <a:endParaRPr lang="ru-RU" sz="2500" b="1" i="1" dirty="0">
            <a:solidFill>
              <a:srgbClr val="002060"/>
            </a:solidFill>
          </a:endParaRPr>
        </a:p>
      </dgm:t>
    </dgm:pt>
    <dgm:pt modelId="{9731CD01-DBB0-4F97-9EA8-69BC5EABC7F9}" type="parTrans" cxnId="{81496956-16FC-4214-A46D-537864FF41B7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B2112694-68CC-4B03-A733-2C4521E74CBF}" type="sibTrans" cxnId="{81496956-16FC-4214-A46D-537864FF41B7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F50435E2-C334-4EF3-BE0F-E0901F24E667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2060"/>
              </a:solidFill>
            </a:rPr>
            <a:t>Регулярность</a:t>
          </a:r>
          <a:endParaRPr lang="ru-RU" sz="2500" b="1" i="1" dirty="0">
            <a:solidFill>
              <a:srgbClr val="002060"/>
            </a:solidFill>
          </a:endParaRPr>
        </a:p>
      </dgm:t>
    </dgm:pt>
    <dgm:pt modelId="{B27EBD3F-C4DF-4F53-960D-5B2E478AF970}" type="parTrans" cxnId="{B5A512DA-4AE2-4BB6-AD50-F2CE4DE76932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4599844A-DE8E-4586-A411-4A306BAB1244}" type="sibTrans" cxnId="{B5A512DA-4AE2-4BB6-AD50-F2CE4DE76932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97178C99-F83C-4060-A258-152397F3D9DE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2060"/>
              </a:solidFill>
            </a:rPr>
            <a:t>Доступность</a:t>
          </a:r>
          <a:endParaRPr lang="ru-RU" sz="2500" b="1" i="1" dirty="0">
            <a:solidFill>
              <a:srgbClr val="002060"/>
            </a:solidFill>
          </a:endParaRPr>
        </a:p>
      </dgm:t>
    </dgm:pt>
    <dgm:pt modelId="{7D673CB4-C075-4443-B360-C5E5F587F5DB}" type="parTrans" cxnId="{39281E3F-E562-4D99-AEA1-3A4849847037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F0A8E432-23F7-4108-A477-4AAE744A7B93}" type="sibTrans" cxnId="{39281E3F-E562-4D99-AEA1-3A4849847037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1BF11CC5-B1A6-406B-89E4-77B43BF17E0C}">
      <dgm:prSet phldrT="[Текст]"/>
      <dgm:spPr/>
      <dgm:t>
        <a:bodyPr/>
        <a:lstStyle/>
        <a:p>
          <a:endParaRPr lang="ru-RU"/>
        </a:p>
      </dgm:t>
    </dgm:pt>
    <dgm:pt modelId="{A65466F3-55B7-4BB0-BE9E-CCEF2CB6DDE3}" type="parTrans" cxnId="{5638FFE2-6717-4347-996C-232835C00477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5B96AAA0-4584-46C8-82DD-B76A189B1F70}" type="sibTrans" cxnId="{5638FFE2-6717-4347-996C-232835C00477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830079D3-74DE-48BA-B0CA-9511169E2152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2060"/>
              </a:solidFill>
            </a:rPr>
            <a:t>Комплексный </a:t>
          </a:r>
        </a:p>
        <a:p>
          <a:r>
            <a:rPr lang="ru-RU" sz="2500" b="1" i="1" dirty="0" smtClean="0">
              <a:solidFill>
                <a:srgbClr val="002060"/>
              </a:solidFill>
            </a:rPr>
            <a:t>подход</a:t>
          </a:r>
          <a:endParaRPr lang="ru-RU" sz="2500" b="1" i="1" dirty="0">
            <a:solidFill>
              <a:srgbClr val="002060"/>
            </a:solidFill>
          </a:endParaRPr>
        </a:p>
      </dgm:t>
    </dgm:pt>
    <dgm:pt modelId="{3E38DD76-D0A7-41D2-8025-3347C550B941}" type="parTrans" cxnId="{5DB5E194-81C6-4C85-982C-2B4548BCDDCB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7984749D-DD82-4DC3-9AD3-9BA7B8E5A4DE}" type="sibTrans" cxnId="{5DB5E194-81C6-4C85-982C-2B4548BCDDCB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DA376EB4-97B9-464C-8A16-AF4815F052D5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2060"/>
              </a:solidFill>
            </a:rPr>
            <a:t>Системность</a:t>
          </a:r>
          <a:endParaRPr lang="ru-RU" sz="2500" b="1" i="1" dirty="0">
            <a:solidFill>
              <a:srgbClr val="002060"/>
            </a:solidFill>
          </a:endParaRPr>
        </a:p>
      </dgm:t>
    </dgm:pt>
    <dgm:pt modelId="{ECA80929-F5B1-4AAC-A79B-99230C26F2C8}" type="parTrans" cxnId="{44FDA162-2037-402B-BE24-2030D9BD5EA9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83E0A3C9-544C-4756-AA20-DCEECE323300}" type="sibTrans" cxnId="{44FDA162-2037-402B-BE24-2030D9BD5EA9}">
      <dgm:prSet/>
      <dgm:spPr/>
      <dgm:t>
        <a:bodyPr/>
        <a:lstStyle/>
        <a:p>
          <a:endParaRPr lang="ru-RU" sz="2500" b="1" i="1">
            <a:solidFill>
              <a:srgbClr val="002060"/>
            </a:solidFill>
          </a:endParaRPr>
        </a:p>
      </dgm:t>
    </dgm:pt>
    <dgm:pt modelId="{E6DAE702-683C-466C-A66F-ED6883DDADB9}" type="pres">
      <dgm:prSet presAssocID="{0D1CE692-0216-4EE3-BD05-6DEAFDAE02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DA31C-EFC0-4843-900F-8F8C6B9FB115}" type="pres">
      <dgm:prSet presAssocID="{C68D8018-64A0-487A-8821-2654567E38CD}" presName="centerShape" presStyleLbl="node0" presStyleIdx="0" presStyleCnt="1" custScaleX="130650" custScaleY="94903"/>
      <dgm:spPr/>
      <dgm:t>
        <a:bodyPr/>
        <a:lstStyle/>
        <a:p>
          <a:endParaRPr lang="ru-RU"/>
        </a:p>
      </dgm:t>
    </dgm:pt>
    <dgm:pt modelId="{B34225FE-6FA2-471D-8C30-DB7C9DFC1A44}" type="pres">
      <dgm:prSet presAssocID="{B27EBD3F-C4DF-4F53-960D-5B2E478AF970}" presName="parTrans" presStyleLbl="bgSibTrans2D1" presStyleIdx="0" presStyleCnt="4" custLinFactNeighborX="2126" custLinFactNeighborY="45535"/>
      <dgm:spPr/>
      <dgm:t>
        <a:bodyPr/>
        <a:lstStyle/>
        <a:p>
          <a:endParaRPr lang="ru-RU"/>
        </a:p>
      </dgm:t>
    </dgm:pt>
    <dgm:pt modelId="{7D7A44BA-2A34-4959-A6F3-3D29DFF65106}" type="pres">
      <dgm:prSet presAssocID="{F50435E2-C334-4EF3-BE0F-E0901F24E667}" presName="node" presStyleLbl="node1" presStyleIdx="0" presStyleCnt="4" custScaleX="118738" custScaleY="47478" custRadScaleRad="99967" custRadScaleInc="19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816BB-AC3F-499A-932B-DE2FC05DFED6}" type="pres">
      <dgm:prSet presAssocID="{7D673CB4-C075-4443-B360-C5E5F587F5DB}" presName="parTrans" presStyleLbl="bgSibTrans2D1" presStyleIdx="1" presStyleCnt="4" custLinFactNeighborX="-1356" custLinFactNeighborY="5258"/>
      <dgm:spPr/>
      <dgm:t>
        <a:bodyPr/>
        <a:lstStyle/>
        <a:p>
          <a:endParaRPr lang="ru-RU"/>
        </a:p>
      </dgm:t>
    </dgm:pt>
    <dgm:pt modelId="{390F9E02-516C-4EC9-9CF2-AB7CE6ADF42F}" type="pres">
      <dgm:prSet presAssocID="{97178C99-F83C-4060-A258-152397F3D9DE}" presName="node" presStyleLbl="node1" presStyleIdx="1" presStyleCnt="4" custScaleX="120503" custScaleY="74993" custRadScaleRad="105010" custRadScaleInc="-10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69234-D07A-407D-A7EB-EDAD1DABFB7A}" type="pres">
      <dgm:prSet presAssocID="{3E38DD76-D0A7-41D2-8025-3347C550B941}" presName="parTrans" presStyleLbl="bgSibTrans2D1" presStyleIdx="2" presStyleCnt="4" custLinFactNeighborX="-220" custLinFactNeighborY="24336"/>
      <dgm:spPr/>
      <dgm:t>
        <a:bodyPr/>
        <a:lstStyle/>
        <a:p>
          <a:endParaRPr lang="ru-RU"/>
        </a:p>
      </dgm:t>
    </dgm:pt>
    <dgm:pt modelId="{54802444-1259-4DB3-86E1-1F5204DFA461}" type="pres">
      <dgm:prSet presAssocID="{830079D3-74DE-48BA-B0CA-9511169E2152}" presName="node" presStyleLbl="node1" presStyleIdx="2" presStyleCnt="4" custScaleX="135179" custScaleY="64571" custRadScaleRad="104427" custRadScaleInc="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A9197-FBE4-4BF5-8EA5-DC8297281DB8}" type="pres">
      <dgm:prSet presAssocID="{ECA80929-F5B1-4AAC-A79B-99230C26F2C8}" presName="parTrans" presStyleLbl="bgSibTrans2D1" presStyleIdx="3" presStyleCnt="4" custLinFactNeighborX="11012" custLinFactNeighborY="56529"/>
      <dgm:spPr/>
      <dgm:t>
        <a:bodyPr/>
        <a:lstStyle/>
        <a:p>
          <a:endParaRPr lang="ru-RU"/>
        </a:p>
      </dgm:t>
    </dgm:pt>
    <dgm:pt modelId="{9568743A-B9AC-4995-8CAB-454F0E6182CE}" type="pres">
      <dgm:prSet presAssocID="{DA376EB4-97B9-464C-8A16-AF4815F052D5}" presName="node" presStyleLbl="node1" presStyleIdx="3" presStyleCnt="4" custScaleX="124593" custScaleY="45504" custRadScaleRad="94427" custRadScaleInc="-1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DA162-2037-402B-BE24-2030D9BD5EA9}" srcId="{C68D8018-64A0-487A-8821-2654567E38CD}" destId="{DA376EB4-97B9-464C-8A16-AF4815F052D5}" srcOrd="3" destOrd="0" parTransId="{ECA80929-F5B1-4AAC-A79B-99230C26F2C8}" sibTransId="{83E0A3C9-544C-4756-AA20-DCEECE323300}"/>
    <dgm:cxn modelId="{74A8D705-71B8-41E5-BCDD-62C7A191C191}" type="presOf" srcId="{ECA80929-F5B1-4AAC-A79B-99230C26F2C8}" destId="{3AEA9197-FBE4-4BF5-8EA5-DC8297281DB8}" srcOrd="0" destOrd="0" presId="urn:microsoft.com/office/officeart/2005/8/layout/radial4"/>
    <dgm:cxn modelId="{39281E3F-E562-4D99-AEA1-3A4849847037}" srcId="{C68D8018-64A0-487A-8821-2654567E38CD}" destId="{97178C99-F83C-4060-A258-152397F3D9DE}" srcOrd="1" destOrd="0" parTransId="{7D673CB4-C075-4443-B360-C5E5F587F5DB}" sibTransId="{F0A8E432-23F7-4108-A477-4AAE744A7B93}"/>
    <dgm:cxn modelId="{7A102432-2D37-4BE8-A533-879CC070BF95}" type="presOf" srcId="{97178C99-F83C-4060-A258-152397F3D9DE}" destId="{390F9E02-516C-4EC9-9CF2-AB7CE6ADF42F}" srcOrd="0" destOrd="0" presId="urn:microsoft.com/office/officeart/2005/8/layout/radial4"/>
    <dgm:cxn modelId="{679F8B04-C20C-46D8-AD03-82546F446709}" type="presOf" srcId="{7D673CB4-C075-4443-B360-C5E5F587F5DB}" destId="{909816BB-AC3F-499A-932B-DE2FC05DFED6}" srcOrd="0" destOrd="0" presId="urn:microsoft.com/office/officeart/2005/8/layout/radial4"/>
    <dgm:cxn modelId="{81496956-16FC-4214-A46D-537864FF41B7}" srcId="{0D1CE692-0216-4EE3-BD05-6DEAFDAE02A9}" destId="{C68D8018-64A0-487A-8821-2654567E38CD}" srcOrd="0" destOrd="0" parTransId="{9731CD01-DBB0-4F97-9EA8-69BC5EABC7F9}" sibTransId="{B2112694-68CC-4B03-A733-2C4521E74CBF}"/>
    <dgm:cxn modelId="{E103534D-E834-4BD5-A2AC-313FF3C099D9}" type="presOf" srcId="{0D1CE692-0216-4EE3-BD05-6DEAFDAE02A9}" destId="{E6DAE702-683C-466C-A66F-ED6883DDADB9}" srcOrd="0" destOrd="0" presId="urn:microsoft.com/office/officeart/2005/8/layout/radial4"/>
    <dgm:cxn modelId="{461B29DB-2153-4EF5-B3FD-2299EA672B41}" type="presOf" srcId="{3E38DD76-D0A7-41D2-8025-3347C550B941}" destId="{B9169234-D07A-407D-A7EB-EDAD1DABFB7A}" srcOrd="0" destOrd="0" presId="urn:microsoft.com/office/officeart/2005/8/layout/radial4"/>
    <dgm:cxn modelId="{33422154-1A70-4872-A708-67CF393B3F02}" type="presOf" srcId="{DA376EB4-97B9-464C-8A16-AF4815F052D5}" destId="{9568743A-B9AC-4995-8CAB-454F0E6182CE}" srcOrd="0" destOrd="0" presId="urn:microsoft.com/office/officeart/2005/8/layout/radial4"/>
    <dgm:cxn modelId="{725B7501-8DDB-48F5-A5C3-770D40593317}" type="presOf" srcId="{C68D8018-64A0-487A-8821-2654567E38CD}" destId="{871DA31C-EFC0-4843-900F-8F8C6B9FB115}" srcOrd="0" destOrd="0" presId="urn:microsoft.com/office/officeart/2005/8/layout/radial4"/>
    <dgm:cxn modelId="{5DB5E194-81C6-4C85-982C-2B4548BCDDCB}" srcId="{C68D8018-64A0-487A-8821-2654567E38CD}" destId="{830079D3-74DE-48BA-B0CA-9511169E2152}" srcOrd="2" destOrd="0" parTransId="{3E38DD76-D0A7-41D2-8025-3347C550B941}" sibTransId="{7984749D-DD82-4DC3-9AD3-9BA7B8E5A4DE}"/>
    <dgm:cxn modelId="{B5A512DA-4AE2-4BB6-AD50-F2CE4DE76932}" srcId="{C68D8018-64A0-487A-8821-2654567E38CD}" destId="{F50435E2-C334-4EF3-BE0F-E0901F24E667}" srcOrd="0" destOrd="0" parTransId="{B27EBD3F-C4DF-4F53-960D-5B2E478AF970}" sibTransId="{4599844A-DE8E-4586-A411-4A306BAB1244}"/>
    <dgm:cxn modelId="{23F84D56-B319-4CEB-93E0-3A4C25137627}" type="presOf" srcId="{B27EBD3F-C4DF-4F53-960D-5B2E478AF970}" destId="{B34225FE-6FA2-471D-8C30-DB7C9DFC1A44}" srcOrd="0" destOrd="0" presId="urn:microsoft.com/office/officeart/2005/8/layout/radial4"/>
    <dgm:cxn modelId="{5638FFE2-6717-4347-996C-232835C00477}" srcId="{0D1CE692-0216-4EE3-BD05-6DEAFDAE02A9}" destId="{1BF11CC5-B1A6-406B-89E4-77B43BF17E0C}" srcOrd="1" destOrd="0" parTransId="{A65466F3-55B7-4BB0-BE9E-CCEF2CB6DDE3}" sibTransId="{5B96AAA0-4584-46C8-82DD-B76A189B1F70}"/>
    <dgm:cxn modelId="{C20F0105-7283-4D92-9DBF-441B55F58E6A}" type="presOf" srcId="{F50435E2-C334-4EF3-BE0F-E0901F24E667}" destId="{7D7A44BA-2A34-4959-A6F3-3D29DFF65106}" srcOrd="0" destOrd="0" presId="urn:microsoft.com/office/officeart/2005/8/layout/radial4"/>
    <dgm:cxn modelId="{30BD2558-2E5E-41EF-ACF8-85C8A0BBCC16}" type="presOf" srcId="{830079D3-74DE-48BA-B0CA-9511169E2152}" destId="{54802444-1259-4DB3-86E1-1F5204DFA461}" srcOrd="0" destOrd="0" presId="urn:microsoft.com/office/officeart/2005/8/layout/radial4"/>
    <dgm:cxn modelId="{57371914-D046-4343-8054-65B92D0BC884}" type="presParOf" srcId="{E6DAE702-683C-466C-A66F-ED6883DDADB9}" destId="{871DA31C-EFC0-4843-900F-8F8C6B9FB115}" srcOrd="0" destOrd="0" presId="urn:microsoft.com/office/officeart/2005/8/layout/radial4"/>
    <dgm:cxn modelId="{8D645EE2-D972-4EF9-A0F5-A60695C25AA9}" type="presParOf" srcId="{E6DAE702-683C-466C-A66F-ED6883DDADB9}" destId="{B34225FE-6FA2-471D-8C30-DB7C9DFC1A44}" srcOrd="1" destOrd="0" presId="urn:microsoft.com/office/officeart/2005/8/layout/radial4"/>
    <dgm:cxn modelId="{CF0D69EE-D2D4-43D4-A16F-73238B21CA09}" type="presParOf" srcId="{E6DAE702-683C-466C-A66F-ED6883DDADB9}" destId="{7D7A44BA-2A34-4959-A6F3-3D29DFF65106}" srcOrd="2" destOrd="0" presId="urn:microsoft.com/office/officeart/2005/8/layout/radial4"/>
    <dgm:cxn modelId="{DBD8ECEC-4C4E-4616-BC4F-C929BA9C364D}" type="presParOf" srcId="{E6DAE702-683C-466C-A66F-ED6883DDADB9}" destId="{909816BB-AC3F-499A-932B-DE2FC05DFED6}" srcOrd="3" destOrd="0" presId="urn:microsoft.com/office/officeart/2005/8/layout/radial4"/>
    <dgm:cxn modelId="{5C99E04D-F91B-4193-AB0A-A79807364483}" type="presParOf" srcId="{E6DAE702-683C-466C-A66F-ED6883DDADB9}" destId="{390F9E02-516C-4EC9-9CF2-AB7CE6ADF42F}" srcOrd="4" destOrd="0" presId="urn:microsoft.com/office/officeart/2005/8/layout/radial4"/>
    <dgm:cxn modelId="{E67B6288-5D6E-4960-8709-6AB478357D4A}" type="presParOf" srcId="{E6DAE702-683C-466C-A66F-ED6883DDADB9}" destId="{B9169234-D07A-407D-A7EB-EDAD1DABFB7A}" srcOrd="5" destOrd="0" presId="urn:microsoft.com/office/officeart/2005/8/layout/radial4"/>
    <dgm:cxn modelId="{6F5F4FA7-DEFB-4B1E-9B33-02A40B75CC10}" type="presParOf" srcId="{E6DAE702-683C-466C-A66F-ED6883DDADB9}" destId="{54802444-1259-4DB3-86E1-1F5204DFA461}" srcOrd="6" destOrd="0" presId="urn:microsoft.com/office/officeart/2005/8/layout/radial4"/>
    <dgm:cxn modelId="{90187F0A-F2BD-4BC8-90EB-A1966BC274C7}" type="presParOf" srcId="{E6DAE702-683C-466C-A66F-ED6883DDADB9}" destId="{3AEA9197-FBE4-4BF5-8EA5-DC8297281DB8}" srcOrd="7" destOrd="0" presId="urn:microsoft.com/office/officeart/2005/8/layout/radial4"/>
    <dgm:cxn modelId="{E13C88A8-2769-4E25-A646-F28C05EA78FF}" type="presParOf" srcId="{E6DAE702-683C-466C-A66F-ED6883DDADB9}" destId="{9568743A-B9AC-4995-8CAB-454F0E6182CE}" srcOrd="8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102AAF-26E4-4401-8395-A4407DBEF322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A9B2AD-B146-41D6-9803-E9ADA6E3A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93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999A4D-3BAF-4535-B0AE-FDF665980AB7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40BA35B-F04B-4DC9-823B-84E62FD4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99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BA35B-F04B-4DC9-823B-84E62FD48A7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2DF1-63AB-45DD-9BB2-79EC96F427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7FF7-5164-4AE6-86EC-689C0857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EF4C-8D8A-4B79-96AC-860F40F53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B3F6-D121-4FBF-B3B5-42B4758E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D6D8-87F2-4ACE-9AE8-0537C9C87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B830-2918-44CE-9B72-A69086FC8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0612-0C91-4CD9-8266-BB54573CD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0566-9578-4F25-B3DB-D978AC95F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7EC6-96F6-48BF-9908-E43AD72A4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BA5D-E456-4E29-801B-196E20D90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79003-1CD6-46F0-BDDD-3EAFED4DC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984C-AF29-4DDD-8FBF-D7E1EA45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D799-F719-4A93-A769-6537D0F0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5B08-6DAE-4E03-ACFB-B0B093EC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8ACA-CF89-4B30-8B01-3F1820065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E794A8-5973-47FC-8754-5DE9B0754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umcgochs56" TargetMode="External"/><Relationship Id="rId2" Type="http://schemas.openxmlformats.org/officeDocument/2006/relationships/hyperlink" Target="http://umcgochs.uco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MgrfLTFFrkMaepTeRSKopw/featur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28596" y="1571612"/>
            <a:ext cx="81438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bg1"/>
                </a:solidFill>
                <a:cs typeface="Times New Roman" pitchFamily="18" charset="0"/>
              </a:rPr>
              <a:t>Деятельность ГАОУ ДПО УМЦ по ГОЧС Оренбургской области по подготовке населения в сфере гражданской обороны и защиты от чрезвычайных ситуаций в условиях СВО</a:t>
            </a:r>
            <a:endParaRPr lang="ru-RU" sz="30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4" name="Picture 2" descr="C:\Users\admin\Downloads\Fuksova IV_Vizitka_превью.jpg"/>
          <p:cNvPicPr>
            <a:picLocks noChangeAspect="1" noChangeArrowheads="1"/>
          </p:cNvPicPr>
          <p:nvPr/>
        </p:nvPicPr>
        <p:blipFill>
          <a:blip r:embed="rId3"/>
          <a:srcRect l="6631" t="35734" r="53691" b="35733"/>
          <a:stretch>
            <a:fillRect/>
          </a:stretch>
        </p:blipFill>
        <p:spPr bwMode="auto">
          <a:xfrm>
            <a:off x="1285852" y="4286256"/>
            <a:ext cx="6572296" cy="2139817"/>
          </a:xfrm>
          <a:prstGeom prst="rect">
            <a:avLst/>
          </a:prstGeom>
          <a:noFill/>
        </p:spPr>
      </p:pic>
      <p:pic>
        <p:nvPicPr>
          <p:cNvPr id="6" name="Picture 3" descr="\\Umc2104\обмен\File0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1285884" cy="131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66" cy="714356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Проведение показного занятия по организации работы УКП (декабрь 2022г.)</a:t>
            </a:r>
          </a:p>
        </p:txBody>
      </p:sp>
      <p:pic>
        <p:nvPicPr>
          <p:cNvPr id="2" name="Picture 2" descr="\\umc3306\Фотоархив\2022\Фото УКП 16.12.2022\IMG_20221216_094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50043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\\umc3306\Фотоархив\2022\Фото УКП 16.12.2022\IMG_20221216_10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8"/>
            <a:ext cx="350043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66" cy="714356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Проведение занятий по антитеррористической защищенности (май 2023г.)</a:t>
            </a:r>
          </a:p>
        </p:txBody>
      </p:sp>
      <p:pic>
        <p:nvPicPr>
          <p:cNvPr id="2050" name="Picture 2" descr="\\umc3306\Фотоархив\2023\занятия\занятия антитеррор 16.05.23\DSC07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629003" cy="272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umc3306\Фотоархив\2023\занятия\занятия антитеррор 16.05.23\DSC07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931960" cy="263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umc3306\Фотоархив\2023\занятия\занятия антитеррор 16.05.23\DSC07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57562"/>
            <a:ext cx="5580352" cy="32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500042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Подготовка населения по</a:t>
            </a:r>
            <a:r>
              <a:rPr kumimoji="0" lang="ru-RU" sz="30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вопросам безопасности жизнедеятельности совместно с общественными организациями</a:t>
            </a:r>
            <a:endParaRPr kumimoji="0" lang="ru-RU" sz="3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admin\Downloads\image-05-12-22-12-08.jpeg"/>
          <p:cNvPicPr>
            <a:picLocks noChangeAspect="1" noChangeArrowheads="1"/>
          </p:cNvPicPr>
          <p:nvPr/>
        </p:nvPicPr>
        <p:blipFill>
          <a:blip r:embed="rId2"/>
          <a:srcRect b="24960"/>
          <a:stretch>
            <a:fillRect/>
          </a:stretch>
        </p:blipFill>
        <p:spPr bwMode="auto">
          <a:xfrm>
            <a:off x="714348" y="2000240"/>
            <a:ext cx="342721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admin\Downloads\image-05-12-22-12-07.he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80929" y="2419939"/>
            <a:ext cx="4500594" cy="337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Мероприятия по пропаганде безопасности жизнедеятельности, участие в акции «Тонкий лед»</a:t>
            </a:r>
          </a:p>
        </p:txBody>
      </p:sp>
      <p:pic>
        <p:nvPicPr>
          <p:cNvPr id="10246" name="Picture 6" descr="http://umcgochs.ucoz.ru/_nw/2/64742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umcgochs.ucoz.ru/_nw/2/62264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3083979" cy="242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http://umcgochs.ucoz.ru/_nw/2/06406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57694"/>
            <a:ext cx="34459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2" name="Picture 12" descr="http://umcgochs.ucoz.ru/_nw/2/s224565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357298"/>
            <a:ext cx="3095620" cy="253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4" name="Picture 14" descr="http://umcgochs.ucoz.ru/_nw/3/s522956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1" y="3286124"/>
            <a:ext cx="3061105" cy="204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8001024" cy="857248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Научно-практическая конференция ««Актуальные проблемы гражданской обороны, предупреждения и ликвидации чрезвычайных ситуаций»</a:t>
            </a:r>
          </a:p>
        </p:txBody>
      </p:sp>
      <p:pic>
        <p:nvPicPr>
          <p:cNvPr id="39940" name="Picture 4" descr="http://umcgochs.ucoz.ru/_nw/3/11405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698" y="4000504"/>
            <a:ext cx="393581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://umcgochs.ucoz.ru/_nw/3/34135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393586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umc3306\Фотоархив\2019\выставка рисунков\DSC02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38768"/>
            <a:ext cx="7358113" cy="551923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66" cy="714356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Проведение конкурсов для учащихся школ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8001024" cy="857248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Участие в предметном жюри областного этапа всероссийской олимпиады по ОБЖ</a:t>
            </a:r>
          </a:p>
        </p:txBody>
      </p:sp>
      <p:pic>
        <p:nvPicPr>
          <p:cNvPr id="1026" name="Picture 2" descr="C:\Users\admin\Downloads\image-19-02-23-04-02-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786082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ownloads\image-19-02-23-04-02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14554"/>
            <a:ext cx="2751515" cy="366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ownloads\image-19-02-23-04-02-1.he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9887" y="3355163"/>
            <a:ext cx="3409829" cy="255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37" cy="1143000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Подготовка к олимпиаде по ОБЖ, соревнованиям «Школа безопасности»</a:t>
            </a:r>
          </a:p>
        </p:txBody>
      </p:sp>
      <p:pic>
        <p:nvPicPr>
          <p:cNvPr id="2050" name="Picture 2" descr="D:\Планирование, отчётность\отчёты 2022\12 декабрь\подведение итогов 2022\фото\DSC06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429024" cy="25720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D:\Планирование, отчётность\отчёты 2022\12 декабрь\подведение итогов 2022\фото\DSC06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96874"/>
            <a:ext cx="3714776" cy="27864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D:\Планирование, отчётность\отчёты 2022\12 декабрь\подведение итогов 2022\фото\DSC06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3929066"/>
            <a:ext cx="3814373" cy="2554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D:\Планирование, отчётность\отчёты 2022\12 декабрь\подведение итогов 2022\фото\DSC06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14422"/>
            <a:ext cx="3984606" cy="252112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ланирование, отчётность\отчёты 2022\12 декабрь\подведение итогов 2022\фото\DSC06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646077" cy="27348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D:\Планирование, отчётность\отчёты 2022\12 декабрь\подведение итогов 2022\фото\DSC06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857652" cy="51429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D:\Планирование, отчётность\отчёты 2022\12 декабрь\подведение итогов 2022\фото\DSC06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857628"/>
            <a:ext cx="3571900" cy="26792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142852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Подготовка учащихся школ по программе</a:t>
            </a:r>
            <a:r>
              <a:rPr kumimoji="0" lang="ru-RU" sz="30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«Спасатель»</a:t>
            </a:r>
            <a:endParaRPr kumimoji="0" lang="ru-RU" sz="3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15370" cy="600079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Сайт </a:t>
            </a:r>
            <a:r>
              <a:rPr lang="ru-RU" sz="3200" b="1" u="sng" dirty="0" smtClean="0">
                <a:solidFill>
                  <a:schemeClr val="bg1"/>
                </a:solidFill>
                <a:hlinkClick r:id="rId2"/>
              </a:rPr>
              <a:t>http://umcgochs.ucoz.ru/</a:t>
            </a:r>
            <a:r>
              <a:rPr lang="ru-RU" sz="3200" b="1" u="sng" dirty="0" smtClean="0">
                <a:solidFill>
                  <a:schemeClr val="bg1"/>
                </a:solidFill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sz="3200" b="1" u="sng" dirty="0" smtClean="0">
                <a:solidFill>
                  <a:schemeClr val="bg1"/>
                </a:solidFill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«В контакте» </a:t>
            </a:r>
            <a:r>
              <a:rPr lang="ru-RU" sz="3200" b="1" u="sng" dirty="0" smtClean="0">
                <a:solidFill>
                  <a:schemeClr val="bg1"/>
                </a:solidFill>
                <a:hlinkClick r:id="rId3"/>
              </a:rPr>
              <a:t>https://vk.com/umcgochs56</a:t>
            </a:r>
            <a:r>
              <a:rPr lang="ru-RU" sz="3200" b="1" u="sng" dirty="0" smtClean="0">
                <a:solidFill>
                  <a:schemeClr val="bg1"/>
                </a:solidFill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u="sng" dirty="0" smtClean="0">
              <a:solidFill>
                <a:schemeClr val="bg1"/>
              </a:solidFill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714875" y="571500"/>
            <a:ext cx="4071938" cy="235743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Класс подготовки спасателей</a:t>
            </a:r>
          </a:p>
        </p:txBody>
      </p:sp>
      <p:pic>
        <p:nvPicPr>
          <p:cNvPr id="3075" name="Picture 3" descr="\\Umc2104\обмен\кабинеты УМЦ-2015\DSC02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8" y="3071810"/>
            <a:ext cx="5048251" cy="37861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\\Umc2104\обмен\кабинеты УМЦ-2015\DSC02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53003" cy="37147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\\Umc2104\обмен\кабинеты УМЦ-2015\DSC02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381499" cy="32861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84296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bg1"/>
                </a:solidFill>
              </a:rPr>
              <a:t>В 2023 году будет проведен Учебно-методический сбор с руководителями учебно-консультационных пунктов в </a:t>
            </a:r>
            <a:r>
              <a:rPr lang="ru-RU" sz="2500" dirty="0" err="1" smtClean="0">
                <a:solidFill>
                  <a:schemeClr val="bg1"/>
                </a:solidFill>
              </a:rPr>
              <a:t>онлайн</a:t>
            </a:r>
            <a:r>
              <a:rPr lang="ru-RU" sz="2500" dirty="0" smtClean="0">
                <a:solidFill>
                  <a:schemeClr val="bg1"/>
                </a:solidFill>
              </a:rPr>
              <a:t> формате на базе ГАОУ ДПО УМЦ по ГОЧС Оренбургской области по вопросам работы по пропаганде безопасности жизнедеятельности в условиях проведения специальной военной операции на Украине.</a:t>
            </a:r>
          </a:p>
          <a:p>
            <a:pPr algn="just"/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571480"/>
            <a:ext cx="7358085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Подготовка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неработающего населения в 2023 году</a:t>
            </a:r>
            <a:endParaRPr kumimoji="0" lang="ru-RU" sz="3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000108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42938" y="23574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Доклад окончен.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57224" y="928670"/>
            <a:ext cx="3543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0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Класс основ ГО и РСЧС</a:t>
            </a:r>
          </a:p>
        </p:txBody>
      </p:sp>
      <p:pic>
        <p:nvPicPr>
          <p:cNvPr id="2050" name="Picture 2" descr="\\Umc2104\обмен\кабинеты УМЦ-2015\DSC0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286248" cy="32146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\\Umc2104\обмен\кабинеты УМЦ-2015\DSC0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4071934" cy="30539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57750" y="357188"/>
            <a:ext cx="37861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0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Учебный класс </a:t>
            </a:r>
            <a:r>
              <a:rPr lang="ru-RU" sz="3000" b="1" i="1" dirty="0">
                <a:solidFill>
                  <a:schemeClr val="bg1"/>
                </a:solidFill>
              </a:rPr>
              <a:t>обучения </a:t>
            </a:r>
          </a:p>
          <a:p>
            <a:pPr algn="ctr" eaLnBrk="0" hangingPunct="0">
              <a:defRPr/>
            </a:pPr>
            <a:r>
              <a:rPr lang="ru-RU" sz="3000" b="1" i="1" dirty="0" smtClean="0">
                <a:solidFill>
                  <a:schemeClr val="bg1"/>
                </a:solidFill>
              </a:rPr>
              <a:t>Мерам пожарной безопасности</a:t>
            </a:r>
            <a:endParaRPr lang="ru-RU" sz="3000" b="1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Umc2104\обмен\кабинеты УМЦ-2015\DSC02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77277" cy="6357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sz="quarter"/>
          </p:nvPr>
        </p:nvSpPr>
        <p:spPr>
          <a:xfrm>
            <a:off x="571500" y="4143380"/>
            <a:ext cx="3000368" cy="2154233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bg1"/>
                </a:solidFill>
              </a:rPr>
              <a:t>Класс ЕДДС</a:t>
            </a:r>
          </a:p>
        </p:txBody>
      </p:sp>
      <p:pic>
        <p:nvPicPr>
          <p:cNvPr id="16389" name="Picture 5" descr="\\Umc2104\обмен\занятия 2014\занятия 24.10.2014\IMG_7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452935" cy="3339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90" name="Picture 6" descr="\\Umc2104\обмен\занятия 2014\занятия 24.10.2014\IMG_7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4572032" cy="34290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29190" y="285728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Учебно-методический</a:t>
            </a:r>
            <a:r>
              <a:rPr kumimoji="0" lang="ru-RU" sz="30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кабинет</a:t>
            </a:r>
            <a:endParaRPr kumimoji="0" lang="ru-RU" sz="3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625" y="3929063"/>
            <a:ext cx="3714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Класс защиты населения</a:t>
            </a:r>
          </a:p>
        </p:txBody>
      </p:sp>
      <p:pic>
        <p:nvPicPr>
          <p:cNvPr id="17415" name="Picture 7" descr="\\Umc2104\обмен\занятия 2014\занятия 29-3.2014\IMG_7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58" y="3500438"/>
            <a:ext cx="4214842" cy="31611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6" name="Picture 6" descr="\\Umc2104\обмен\занятия 2014\занятия -спасатели 13.10.2014\IMG_7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238591" cy="31789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357274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285728"/>
            <a:ext cx="821537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</a:rPr>
              <a:t>Нормативно-правовые акты Оренбургской области</a:t>
            </a:r>
            <a:endParaRPr lang="ru-RU" sz="25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000108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500042"/>
            <a:ext cx="72152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</a:rPr>
              <a:t>ПП 264-п</a:t>
            </a:r>
            <a:endParaRPr lang="ru-RU" sz="25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57166"/>
            <a:ext cx="807249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indent="39688" algn="ctr" defTabSz="889000">
              <a:lnSpc>
                <a:spcPct val="90000"/>
              </a:lnSpc>
              <a:spcAft>
                <a:spcPct val="1500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Положение об организации подготовки неработающего населения в области гражданской обороны и защиты от чрезвычайных ситуаций на территории Оренбургской области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857364"/>
          <a:ext cx="7929618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354</Words>
  <Application>Microsoft Office PowerPoint</Application>
  <PresentationFormat>Экран (4:3)</PresentationFormat>
  <Paragraphs>56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Класс подготовки спасателей</vt:lpstr>
      <vt:lpstr>Слайд 3</vt:lpstr>
      <vt:lpstr>Слайд 4</vt:lpstr>
      <vt:lpstr>Класс ЕДДС</vt:lpstr>
      <vt:lpstr>Слайд 6</vt:lpstr>
      <vt:lpstr>Слайд 7</vt:lpstr>
      <vt:lpstr>Слайд 8</vt:lpstr>
      <vt:lpstr>Слайд 9</vt:lpstr>
      <vt:lpstr>Проведение показного занятия по организации работы УКП (декабрь 2022г.)</vt:lpstr>
      <vt:lpstr>Проведение занятий по антитеррористической защищенности (май 2023г.)</vt:lpstr>
      <vt:lpstr>Слайд 12</vt:lpstr>
      <vt:lpstr>Мероприятия по пропаганде безопасности жизнедеятельности, участие в акции «Тонкий лед»</vt:lpstr>
      <vt:lpstr>Научно-практическая конференция ««Актуальные проблемы гражданской обороны, предупреждения и ликвидации чрезвычайных ситуаций»</vt:lpstr>
      <vt:lpstr>Проведение конкурсов для учащихся школ</vt:lpstr>
      <vt:lpstr>Участие в предметном жюри областного этапа всероссийской олимпиады по ОБЖ</vt:lpstr>
      <vt:lpstr>Подготовка к олимпиаде по ОБЖ, соревнованиям «Школа безопасности»</vt:lpstr>
      <vt:lpstr>Слайд 18</vt:lpstr>
      <vt:lpstr>Сайт http://umcgochs.ucoz.ru/   «В контакте» https://vk.com/umcgochs56     </vt:lpstr>
      <vt:lpstr>Слайд 20</vt:lpstr>
      <vt:lpstr>Слайд 21</vt:lpstr>
      <vt:lpstr>Доклад окончен. 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395</cp:revision>
  <dcterms:created xsi:type="dcterms:W3CDTF">2010-12-08T02:59:58Z</dcterms:created>
  <dcterms:modified xsi:type="dcterms:W3CDTF">2023-05-29T12:46:47Z</dcterms:modified>
</cp:coreProperties>
</file>