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58" r:id="rId5"/>
    <p:sldId id="259" r:id="rId6"/>
    <p:sldId id="261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9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1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02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8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4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7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1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9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3FA4-AE26-4614-92F4-D4E987C4F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D2015-F1D0-47C5-9BFF-A19E4191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1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818" y="2473231"/>
            <a:ext cx="11471564" cy="161979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Фотопроект 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«Герои России, какими их не видел никто»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Благотворительный фонд «Память поколений»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Свердловская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область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(г. Екатеринбург)</a:t>
            </a:r>
            <a:endParaRPr lang="ru-RU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v.a.shashko1\Desktop\news_22094_image_900x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84" y="1179635"/>
            <a:ext cx="2907278" cy="43035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389717" y="226386"/>
            <a:ext cx="623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6666"/>
                </a:solidFill>
                <a:latin typeface="+mj-lt"/>
              </a:rPr>
              <a:t>ЭККЕЛЬМАН Владимир Ильич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5588" y="1661894"/>
            <a:ext cx="7846142" cy="421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 было шестеро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Эккельманов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шестеро братьев. Пятеро воевали на западе, один я — на востоке. Живыми домой вернулись трое. Практически всю войну я был в запасе. Находился в действующей армии, но с 1 сентября 1942-го и до марта 1944-го мы простояли в Канске Красноярского края. До начала войны, окончив семилетку, я пошёл в техникум учиться на радиста.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Нашу часть по тревоге отправили на станцию Борзя. В это время с Дальнего Востока прибыла 24-я танковая бригада и дислоцировалась рядом с нашей дивизией. Советское правительство на Потсдамской конференции пообещало участвовать в битве с Японией после разгрома Германии. И вот танкистов 24-й бригады решили пустить в бой. У них радистов не было, и их «усилили» нами.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Меня посадили на американскую машину и отправили в бой! Было тяжело. Получил два осколочных ранения в спину и руку, а также лёгкую контузию. «Перевяжите,— говорю,- быстро»,- и дальше поехал. Взяли город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Хайлар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Слава Богу, разгромили несколько дивизий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Квантунской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армии. А через три недели была подписана капитуляция Японии. Вся моя война продолжалась меньше месяца. Меня откомандировали обратно, я доложился командиру, мол, японцев разгромили, возвращаюсь к себе в пенаты.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года после учёбы проработал хирургом в Тавде, в системе ГУЛАГа. Потом еле вырвался оттуда в Ленинград, в ординатуру. Меня одного из пятерых зачислили по конкурсу, а МВД отпускать не хотело!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Разрешили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учиться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распоряжению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Москвы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Окончил ординатуру в Ленинграде и вернулся в Свердловск. Проработал 58 лет хирургом.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8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6453" y="31029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6666"/>
                </a:solidFill>
                <a:latin typeface="+mj-lt"/>
              </a:rPr>
              <a:t>Ушаков Петр Филиппович</a:t>
            </a:r>
            <a:endParaRPr lang="ru-RU" sz="2800" dirty="0" smtClean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7514" y="156410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+mj-lt"/>
              </a:rPr>
              <a:t>25.09.1925</a:t>
            </a:r>
            <a:endParaRPr lang="ru-RU" sz="16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547" y="1120901"/>
            <a:ext cx="93159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+mj-lt"/>
              </a:rPr>
              <a:t>Ушёл на войну по призыву в 17 лет. Служил гвардии рядовым в Уральском добровольческом танковом корпусе. После ранений в 310-м артиллерийском дивизионе, служил во 2-м конно-моторизованном корпусе. Имеет множество медалей и наград. Была контузия и 3 </a:t>
            </a:r>
            <a:r>
              <a:rPr lang="ru-RU" sz="800" dirty="0" err="1">
                <a:latin typeface="+mj-lt"/>
              </a:rPr>
              <a:t>раненияЕго</a:t>
            </a:r>
            <a:r>
              <a:rPr lang="ru-RU" sz="800" dirty="0">
                <a:latin typeface="+mj-lt"/>
              </a:rPr>
              <a:t> именем названа улица в Сысерти, он имеет множество медалей и орденов. За время войны Петр Ушаков был автоматчиком, пулеметчиком и артиллеристом. Ни одного снимка с тех времен у него нет, но страшные кадры навсегда остались в памяти.</a:t>
            </a:r>
          </a:p>
          <a:p>
            <a:r>
              <a:rPr lang="ru-RU" sz="800" dirty="0">
                <a:latin typeface="+mj-lt"/>
              </a:rPr>
              <a:t>Петр Ушаков родился 25 сентября 1925 года в семье доменного рабочего </a:t>
            </a:r>
            <a:r>
              <a:rPr lang="ru-RU" sz="800" dirty="0" err="1">
                <a:latin typeface="+mj-lt"/>
              </a:rPr>
              <a:t>Сысертского</a:t>
            </a:r>
            <a:r>
              <a:rPr lang="ru-RU" sz="800" dirty="0">
                <a:latin typeface="+mj-lt"/>
              </a:rPr>
              <a:t> завода. После 7 классов школы он поступил в артель «Красный фуганок», а спустя год, когда началась война, молодой человек попросился на фронт.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В декабре 1942 года просьбу 17-летнего юноши удовлетворили и отправили в Черкасское пехотное училище, эвакуированное в Свердловск. Окончить учебное заведение молодой человек не успел — спустя полгода, после первых экзаменов, будущих офицеров подняли по тревоге, одели во все новое, определили десантниками в Уральский добровольческий танковый корпус. Отправили на вокзал, а оттуда — эшелонами на Курскую дугу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«Первый бой был страшным», — вспоминает Петр. Немцы подошли к селу </a:t>
            </a:r>
            <a:r>
              <a:rPr lang="ru-RU" sz="800" dirty="0" err="1">
                <a:latin typeface="+mj-lt"/>
              </a:rPr>
              <a:t>Борилово</a:t>
            </a:r>
            <a:r>
              <a:rPr lang="ru-RU" sz="800" dirty="0">
                <a:latin typeface="+mj-lt"/>
              </a:rPr>
              <a:t> и уже вели сражение с передним краем нашего фронта. Рота Ушакова выдвинулась им навстречу из леса.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«В 800 метрах от линии боя командир приказал спешиться и окопаться. Я начал лопаткой расширять воронку, оставшуюся от выстрелов «Катюш», и вдруг почувствовал, что у меня горят коленка и рука — осколки снарядов были из термита и на воздухе воспламенились. Это был страшный ожог. Не успел я вырыть окоп, как наш танк выстрелил, откатился назад и наехал на немецкий фугас. Я приподнялся и увидел, что танка больше нет. Рядом с его останками лежали тела моих товарищей из Сысерти</a:t>
            </a:r>
            <a:r>
              <a:rPr lang="ru-RU" sz="800" dirty="0" smtClean="0">
                <a:latin typeface="+mj-lt"/>
              </a:rPr>
              <a:t>».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После трех дней в санитарном батальоне Ушакова назначили наводчиком крупнокалиберного пулемета во втором конно-механизированном корпусе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Под деревней Жуковка Брянской области его батальон наткнулся на оборону немцев. Расчет нес серьезные потери. Ушакову тогда назначили нового заряжающего — узбека </a:t>
            </a:r>
            <a:r>
              <a:rPr lang="ru-RU" sz="800" dirty="0" err="1">
                <a:latin typeface="+mj-lt"/>
              </a:rPr>
              <a:t>Ошура</a:t>
            </a:r>
            <a:r>
              <a:rPr lang="ru-RU" sz="800" dirty="0">
                <a:latin typeface="+mj-lt"/>
              </a:rPr>
              <a:t> </a:t>
            </a:r>
            <a:r>
              <a:rPr lang="ru-RU" sz="800" dirty="0" err="1">
                <a:latin typeface="+mj-lt"/>
              </a:rPr>
              <a:t>Рахматова</a:t>
            </a:r>
            <a:r>
              <a:rPr lang="ru-RU" sz="800" dirty="0">
                <a:latin typeface="+mj-lt"/>
              </a:rPr>
              <a:t>, который почти не говорил по-русски. Но с ним Петр воевал недолго: ночью августа 1943 года задремавшего у пулемета </a:t>
            </a:r>
            <a:r>
              <a:rPr lang="ru-RU" sz="800" dirty="0" err="1">
                <a:latin typeface="+mj-lt"/>
              </a:rPr>
              <a:t>Ошура</a:t>
            </a:r>
            <a:r>
              <a:rPr lang="ru-RU" sz="800" dirty="0">
                <a:latin typeface="+mj-lt"/>
              </a:rPr>
              <a:t> взяла в плен немецкая разведка. Петр в это время отдыхал неподалеку, но его немцы не заметили.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Петра, оставшегося без наводчика, в бою под Жуковкой снова ранили. В тот день два десятка бомбардировщиков обрушились на зенитчиков. После одного из взрывов зенитку Петра засыпало землей. После другого — осколок бомбы прилетел молодому человеку в живот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«Очнулся, начал ощупывать себя. Все тело в крови и земле. Перевел взгляд на живот. Все внутренности выпали. Подошли два санитара. В руках — носилки, на них — человек без ноги. От боли он страшно кричал, пытался сорвать жгут, просил добить его. «Если сможешь, иди за нами. Здесь уже живых нет, а мы тебе не помощники», — сказали они мне, показывая на раненого на носилках».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Когда Ушаков дошел до санчасти, оказалось, что осколок попал в магазин с патронами, который хранился под солдатским ремнем. Срикошетив от магазина, осколок распорол живот, но внутренние органы не задел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Через день Петр начал ходить, а еще через три — вернулся в свое поредевшее подразделение, которое через полгода отправили в Польшу. Воспоминания из концентрационного лагеря «Майданек» — до сих пор самые страшные для ветерана.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«Неподалеку от «Майданека» мы нагнали немецкий обоз с мылом. Взяв в плен немцев, стали запасаться мылом, которым был заполнен обоз. В это время подъехал комиссар батальона и рассказал, что мыло сварено из убитых в лагере людей. То мыло мы захоронили в воронке от бомбы</a:t>
            </a:r>
            <a:r>
              <a:rPr lang="ru-RU" sz="800" dirty="0" smtClean="0">
                <a:latin typeface="+mj-lt"/>
              </a:rPr>
              <a:t>».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После Польши дивизион Ушакова с боями дошел до Берлина, встретив там победу. После окончания войны Петра перевели в артиллерийскую мастерскую под Берлином, где он ремонтировал орудия, поврежденные в боях.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Однажды Петр с сослуживцами пришел обедать в столовую и увидел знакомое лицо. Приглядевшись, узнал своего товарища — </a:t>
            </a:r>
            <a:r>
              <a:rPr lang="ru-RU" sz="800" dirty="0" err="1">
                <a:latin typeface="+mj-lt"/>
              </a:rPr>
              <a:t>Ошура</a:t>
            </a:r>
            <a:r>
              <a:rPr lang="ru-RU" sz="800" dirty="0">
                <a:latin typeface="+mj-lt"/>
              </a:rPr>
              <a:t> </a:t>
            </a:r>
            <a:r>
              <a:rPr lang="ru-RU" sz="800" dirty="0" err="1">
                <a:latin typeface="+mj-lt"/>
              </a:rPr>
              <a:t>Рахматова</a:t>
            </a:r>
            <a:r>
              <a:rPr lang="ru-RU" sz="800" dirty="0">
                <a:latin typeface="+mj-lt"/>
              </a:rPr>
              <a:t>. Тот рассказал: когда его схватили немцы, они привели его в штаб и устроили допрос. Но он не говорил ни на русском, ни на немецком языках, а немцы не знали узбекского. </a:t>
            </a:r>
            <a:r>
              <a:rPr lang="ru-RU" sz="800" dirty="0" err="1">
                <a:latin typeface="+mj-lt"/>
              </a:rPr>
              <a:t>Ошур</a:t>
            </a:r>
            <a:r>
              <a:rPr lang="ru-RU" sz="800" dirty="0">
                <a:latin typeface="+mj-lt"/>
              </a:rPr>
              <a:t> говорил много, прикинулся психически больным. Тогда фашисты избили его и выбросили полураздетого на улицу. Ему удалось выжить и вернуться к своим. Сначала его направили в штрафную роту, потом — в другую часть, с которой он и дошел до Берлина.</a:t>
            </a:r>
          </a:p>
          <a:p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В Сысерть Петр Ушаков вернулся только в 1948 году. После Берлина его направили в Литву, где он еще три года продолжал нести службу, обучая военному делу молодых людей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Со времен войны у Петра Филипповича нет ни одного снимка. Фотографироваться было некогда, а страшные кадры навсегда остались в памяти. Ветеран признается, что ему по-прежнему иногда снятся сны о войне</a:t>
            </a:r>
            <a:r>
              <a:rPr lang="ru-RU" sz="800" dirty="0" smtClean="0">
                <a:latin typeface="+mj-lt"/>
              </a:rPr>
              <a:t>.</a:t>
            </a:r>
            <a:endParaRPr lang="ru-RU" sz="800" dirty="0">
              <a:latin typeface="+mj-lt"/>
            </a:endParaRPr>
          </a:p>
          <a:p>
            <a:r>
              <a:rPr lang="ru-RU" sz="800" dirty="0">
                <a:latin typeface="+mj-lt"/>
              </a:rPr>
              <a:t>Разве можно спокойно спать, когда семь тысяч солдат призвали только из </a:t>
            </a:r>
            <a:r>
              <a:rPr lang="ru-RU" sz="800" dirty="0" err="1">
                <a:latin typeface="+mj-lt"/>
              </a:rPr>
              <a:t>Сысертского</a:t>
            </a:r>
            <a:r>
              <a:rPr lang="ru-RU" sz="800" dirty="0">
                <a:latin typeface="+mj-lt"/>
              </a:rPr>
              <a:t> района, а вернулись домой всего две тысячи.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" y="1388333"/>
            <a:ext cx="2318657" cy="309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74171" y="36482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6666"/>
                </a:solidFill>
                <a:latin typeface="+mj-lt"/>
              </a:rPr>
              <a:t>Власов Николай Спиридонович</a:t>
            </a:r>
            <a:endParaRPr lang="ru-RU" sz="2800" dirty="0" smtClean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82591" y="364822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+mj-lt"/>
              </a:rPr>
              <a:t>15.09.1923</a:t>
            </a:r>
            <a:endParaRPr lang="ru-RU" sz="16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2994" y="1909367"/>
            <a:ext cx="7750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+mj-lt"/>
              </a:rPr>
              <a:t>В </a:t>
            </a:r>
            <a:r>
              <a:rPr lang="ru-RU" sz="1200" dirty="0">
                <a:latin typeface="+mj-lt"/>
              </a:rPr>
              <a:t>сентябре 1941-го мне исполнилось восемнадцать. Повестки нам приходили из военкомата, но нас не отпускали. Однажды я сбежал к военкому в Кушву, потребовал взять добровольцем. Военком направил меня в Свердловск на курсы радистов. Курсы я закончил успешно, сдав экзамены на радиотелеграфиста третьего класса.</a:t>
            </a:r>
          </a:p>
          <a:p>
            <a:r>
              <a:rPr lang="ru-RU" sz="1200" dirty="0">
                <a:latin typeface="+mj-lt"/>
              </a:rPr>
              <a:t>В это время шло формирование разведывательных батальонов. Меня направили в качестве радиста в 92-й отдельный краснознаменный </a:t>
            </a:r>
            <a:r>
              <a:rPr lang="ru-RU" sz="1200" dirty="0" err="1">
                <a:latin typeface="+mj-lt"/>
              </a:rPr>
              <a:t>разведбатальон</a:t>
            </a:r>
            <a:r>
              <a:rPr lang="ru-RU" sz="1200" dirty="0">
                <a:latin typeface="+mj-lt"/>
              </a:rPr>
              <a:t>. Боевое крещение я получил в белорусском городе Великие Луки. Высадка с поезда производилась ночью - кругом лес и непроглядная темень. Вдруг началась бомбежка и нам, необстрелянным солдатам, показалось, что это самое страшное, что может быть на свете: грохот, разрывы, воющие осколки... Потом, повоевав немного, я понял, что это была самая рядовая бомбежка, каких в моей фронтовой жизни были сотни. Но первая запомнилась на всю жизнь.</a:t>
            </a:r>
          </a:p>
          <a:p>
            <a:r>
              <a:rPr lang="ru-RU" sz="1200" dirty="0">
                <a:latin typeface="+mj-lt"/>
              </a:rPr>
              <a:t>Я постоянно ходил в разведку с разведгруппами как радист. Неизгладимые впечатления остались в памяти от походов по занятой врагами территории. Помню столбы с повешенными, они стояли в каждом селении, на каждом перекрестке, фашисты не разрешали их убирать для устрашения населения.</a:t>
            </a:r>
          </a:p>
          <a:p>
            <a:r>
              <a:rPr lang="ru-RU" sz="1200" dirty="0">
                <a:latin typeface="+mj-lt"/>
              </a:rPr>
              <a:t>И так я прошагал от Великих Лук по белорусским болотам и Прибалтике до самого Берлина с неразлучной радиостанцией РБМ, с верой в нашу победу. Этот памятный день наша часть встретила, находясь недалеко от Берлина, и наш праздничный салют громыхал вместе с залпами тех частей, что находились в непосредственной близости от Рейхстага.</a:t>
            </a:r>
          </a:p>
          <a:p>
            <a:r>
              <a:rPr lang="ru-RU" sz="1200" dirty="0" smtClean="0">
                <a:latin typeface="+mj-lt"/>
              </a:rPr>
              <a:t>Награжден </a:t>
            </a:r>
            <a:r>
              <a:rPr lang="ru-RU" sz="1200" dirty="0">
                <a:latin typeface="+mj-lt"/>
              </a:rPr>
              <a:t>орденом Отечественной войны II степени, медалями: «За отвагу», «За Победу над Германией в Великой Отечественной войне 1941-1945 гг.». Имею много юбилейных медалей</a:t>
            </a:r>
            <a:r>
              <a:rPr lang="ru-RU" sz="1200" dirty="0" smtClean="0">
                <a:latin typeface="+mj-lt"/>
              </a:rPr>
              <a:t>.</a:t>
            </a:r>
            <a:endParaRPr lang="ru-RU" sz="1200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9" b="183"/>
          <a:stretch/>
        </p:blipFill>
        <p:spPr>
          <a:xfrm>
            <a:off x="557348" y="1314994"/>
            <a:ext cx="2629034" cy="334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33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6666"/>
                </a:solidFill>
                <a:latin typeface="+mj-lt"/>
              </a:rPr>
              <a:t>Смоленцева Елизавета Григорьевна</a:t>
            </a:r>
            <a:endParaRPr lang="ru-RU" sz="2800" dirty="0" smtClean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6446" y="170059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+mj-lt"/>
              </a:rPr>
              <a:t>1921г</a:t>
            </a:r>
            <a:endParaRPr lang="ru-RU" sz="16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5943" y="1456521"/>
            <a:ext cx="77239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>
                <a:latin typeface="+mj-lt"/>
              </a:rPr>
              <a:t>"Она окончила школу медсестер. Работала по 2-3 дежурства не жалея себя. И в ночь когда началась война 22 июня 1941 года Елизавета Григорьевна, двадцатилетняя Лиза была на дежурстве.А утром было собрание и девчонки медсестры все решили пойти в военкомат написать заявление — на фронт.28 июля 1941 года Елизавете приходит повестка - прийти в военкомат более 100 девушек собралось около дверей военкомата. Их погрузили в вагоны, так называемые «теплушки» и повезли на дальний восток в Читу. Там их определили в госпиталь, а Елизавета Григорьевна стала операционной сестрой. У нее первая группа крови эта группа, которую можно было переливать почти всем раненным и она стала донором!За время работы операционной сестрой ей удалось спасти более ста раненных. И вот их расформировывают и отправляют в 222 дивизию в госпиталь в Монголии.И началась война с Японией.В дивизии было около 12.000 человек, было очень трудно, потому что Елизавета Григорьевна была полевой медицинской сестрой и вытаскивала с поля раненных. А еще она очень запомнила 42-го размера сапоги на ее маленькой ножке и когда она ползла за очередным раненным они полностью набивались песком. И воду, которая была навес золота, потому что ее возили за 300 км.Воевали со 2 августа по 6 сентября 1945 года, а когда подсчитали потери оказалось из 12.000 осталось только 7000!!!Для Елизаветы Григорьевны война закончилась только в сентябре 1945 года, но и в мирное время она не ушла из медицины. Она работала в детской больнице, в госпитале № 354, в рентген кабинете, в гор. больнице № 2. А когда вышла на пенсию ей не захотелось сидеть в тишине и покое она пошла работать рентген сестрой в горный институт, где и возникла идея создать музей медицинских сестер, написать статьи о их судьбах, найти фотографии. Вместе со своими друзьями они нашли более 400 судеб девочек-медсестер, спасавших раненных во время ВОВ. Сейчас эти материалы находятся в музее медицинском колледжа рядом с ее домом."</a:t>
            </a:r>
            <a:endParaRPr lang="ru-RU" sz="1400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968" r="168" b="19620"/>
          <a:stretch/>
        </p:blipFill>
        <p:spPr>
          <a:xfrm>
            <a:off x="505097" y="1627432"/>
            <a:ext cx="2882537" cy="341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6453" y="14528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006666"/>
                </a:solidFill>
                <a:latin typeface="+mj-lt"/>
              </a:rPr>
              <a:t>Числов</a:t>
            </a:r>
            <a:r>
              <a:rPr lang="ru-RU" sz="2800" dirty="0">
                <a:solidFill>
                  <a:srgbClr val="006666"/>
                </a:solidFill>
                <a:latin typeface="+mj-lt"/>
              </a:rPr>
              <a:t> Михаил Васильевич</a:t>
            </a:r>
            <a:endParaRPr lang="ru-RU" sz="2800" dirty="0" smtClean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3619" y="150723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+mj-lt"/>
              </a:rPr>
              <a:t>23.09.1924</a:t>
            </a:r>
            <a:endParaRPr lang="ru-RU" sz="1600" i="1" dirty="0" smtClean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1388"/>
            <a:ext cx="121920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1804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Тема Office</vt:lpstr>
      <vt:lpstr>Фотопроект  «Герои России, какими их не видел никто» Благотворительный фонд «Память поколений»  Свердловская область (г. Екатеринбург)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Свердловская область (г. Екатеринбург)</dc:title>
  <dc:creator>Надежда Халдеева</dc:creator>
  <cp:lastModifiedBy>Сальникова Анастасия</cp:lastModifiedBy>
  <cp:revision>10</cp:revision>
  <cp:lastPrinted>2021-03-11T12:41:44Z</cp:lastPrinted>
  <dcterms:created xsi:type="dcterms:W3CDTF">2021-02-25T12:14:52Z</dcterms:created>
  <dcterms:modified xsi:type="dcterms:W3CDTF">2021-03-11T12:48:45Z</dcterms:modified>
</cp:coreProperties>
</file>